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725" r:id="rId4"/>
  </p:sldMasterIdLst>
  <p:notesMasterIdLst>
    <p:notesMasterId r:id="rId22"/>
  </p:notesMasterIdLst>
  <p:handoutMasterIdLst>
    <p:handoutMasterId r:id="rId23"/>
  </p:handoutMasterIdLst>
  <p:sldIdLst>
    <p:sldId id="256" r:id="rId5"/>
    <p:sldId id="312" r:id="rId6"/>
    <p:sldId id="314" r:id="rId7"/>
    <p:sldId id="318" r:id="rId8"/>
    <p:sldId id="319" r:id="rId9"/>
    <p:sldId id="321" r:id="rId10"/>
    <p:sldId id="322" r:id="rId11"/>
    <p:sldId id="323" r:id="rId12"/>
    <p:sldId id="320" r:id="rId13"/>
    <p:sldId id="324" r:id="rId14"/>
    <p:sldId id="309" r:id="rId15"/>
    <p:sldId id="262" r:id="rId16"/>
    <p:sldId id="317" r:id="rId17"/>
    <p:sldId id="316" r:id="rId18"/>
    <p:sldId id="315" r:id="rId19"/>
    <p:sldId id="261" r:id="rId20"/>
    <p:sldId id="313"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6535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34" autoAdjust="0"/>
  </p:normalViewPr>
  <p:slideViewPr>
    <p:cSldViewPr snapToGrid="0">
      <p:cViewPr varScale="1">
        <p:scale>
          <a:sx n="90" d="100"/>
          <a:sy n="90" d="100"/>
        </p:scale>
        <p:origin x="168" y="78"/>
      </p:cViewPr>
      <p:guideLst>
        <p:guide orient="horz" pos="2160"/>
        <p:guide pos="3840"/>
      </p:guideLst>
    </p:cSldViewPr>
  </p:slideViewPr>
  <p:notesTextViewPr>
    <p:cViewPr>
      <p:scale>
        <a:sx n="1" d="1"/>
        <a:sy n="1" d="1"/>
      </p:scale>
      <p:origin x="0" y="0"/>
    </p:cViewPr>
  </p:notesTextViewPr>
  <p:notesViewPr>
    <p:cSldViewPr snapToGrid="0">
      <p:cViewPr varScale="1">
        <p:scale>
          <a:sx n="60" d="100"/>
          <a:sy n="60" d="100"/>
        </p:scale>
        <p:origin x="3187" y="3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2373DC-11B1-4708-92E2-E1B8EB8D76D8}" type="doc">
      <dgm:prSet loTypeId="urn:microsoft.com/office/officeart/2005/8/layout/list1" loCatId="list" qsTypeId="urn:microsoft.com/office/officeart/2005/8/quickstyle/simple1" qsCatId="simple" csTypeId="urn:microsoft.com/office/officeart/2005/8/colors/accent1_2" csCatId="accent1" phldr="1"/>
      <dgm:spPr/>
    </dgm:pt>
    <dgm:pt modelId="{7084B800-7E1D-4DA6-89C0-37EA52DDBCB8}">
      <dgm:prSet phldrT="[Text]" custT="1"/>
      <dgm:spPr/>
      <dgm:t>
        <a:bodyPr/>
        <a:lstStyle/>
        <a:p>
          <a:pPr algn="ctr"/>
          <a:r>
            <a:rPr lang="en-US" sz="2000" dirty="0"/>
            <a:t>Reflect Curriculum (TEKS)</a:t>
          </a:r>
          <a:endParaRPr lang="ru-RU" sz="2000" dirty="0"/>
        </a:p>
      </dgm:t>
    </dgm:pt>
    <dgm:pt modelId="{E459F664-A62C-4466-90D1-14D94F7456F9}" type="parTrans" cxnId="{D7BBB8C6-B60F-4050-B5C1-3F3A86AF4294}">
      <dgm:prSet/>
      <dgm:spPr/>
      <dgm:t>
        <a:bodyPr/>
        <a:lstStyle/>
        <a:p>
          <a:endParaRPr lang="ru-RU"/>
        </a:p>
      </dgm:t>
    </dgm:pt>
    <dgm:pt modelId="{29667D30-8073-4626-A65C-0442C9DA4455}" type="sibTrans" cxnId="{D7BBB8C6-B60F-4050-B5C1-3F3A86AF4294}">
      <dgm:prSet/>
      <dgm:spPr/>
      <dgm:t>
        <a:bodyPr/>
        <a:lstStyle/>
        <a:p>
          <a:endParaRPr lang="ru-RU"/>
        </a:p>
      </dgm:t>
    </dgm:pt>
    <dgm:pt modelId="{4786322A-3DB1-4B13-A039-9C2B4BD33902}">
      <dgm:prSet phldrT="[Text]" custT="1"/>
      <dgm:spPr/>
      <dgm:t>
        <a:bodyPr/>
        <a:lstStyle/>
        <a:p>
          <a:pPr algn="ctr"/>
          <a:r>
            <a:rPr lang="en-US" sz="2000" dirty="0"/>
            <a:t>Enhance the Content</a:t>
          </a:r>
          <a:endParaRPr lang="ru-RU" sz="2000" dirty="0"/>
        </a:p>
      </dgm:t>
    </dgm:pt>
    <dgm:pt modelId="{4F3F2426-EA56-4F79-A02F-DE7A210D680D}" type="parTrans" cxnId="{07D1F65C-7C41-4EB6-A133-CA7F29791640}">
      <dgm:prSet/>
      <dgm:spPr/>
      <dgm:t>
        <a:bodyPr/>
        <a:lstStyle/>
        <a:p>
          <a:endParaRPr lang="ru-RU"/>
        </a:p>
      </dgm:t>
    </dgm:pt>
    <dgm:pt modelId="{7D0A801E-90E9-4D73-A31E-D58F04D3BBF2}" type="sibTrans" cxnId="{07D1F65C-7C41-4EB6-A133-CA7F29791640}">
      <dgm:prSet/>
      <dgm:spPr/>
      <dgm:t>
        <a:bodyPr/>
        <a:lstStyle/>
        <a:p>
          <a:endParaRPr lang="ru-RU"/>
        </a:p>
      </dgm:t>
    </dgm:pt>
    <dgm:pt modelId="{5A259F57-B5C4-40C5-939D-A7C21B16FB47}">
      <dgm:prSet phldrT="[Text]" custT="1"/>
      <dgm:spPr/>
      <dgm:t>
        <a:bodyPr/>
        <a:lstStyle/>
        <a:p>
          <a:pPr algn="ctr"/>
          <a:r>
            <a:rPr lang="en-US" sz="2000" dirty="0"/>
            <a:t>React by Designing &amp; Delivering</a:t>
          </a:r>
          <a:endParaRPr lang="ru-RU" sz="2000" dirty="0"/>
        </a:p>
      </dgm:t>
    </dgm:pt>
    <dgm:pt modelId="{E359194E-724D-4C60-BA35-9B441D11C55E}" type="parTrans" cxnId="{7865863E-1BC2-47AE-BBFB-F40F27A905AE}">
      <dgm:prSet/>
      <dgm:spPr/>
      <dgm:t>
        <a:bodyPr/>
        <a:lstStyle/>
        <a:p>
          <a:endParaRPr lang="ru-RU"/>
        </a:p>
      </dgm:t>
    </dgm:pt>
    <dgm:pt modelId="{57311651-50BE-4613-AB4F-1C634C257620}" type="sibTrans" cxnId="{7865863E-1BC2-47AE-BBFB-F40F27A905AE}">
      <dgm:prSet/>
      <dgm:spPr/>
      <dgm:t>
        <a:bodyPr/>
        <a:lstStyle/>
        <a:p>
          <a:endParaRPr lang="ru-RU"/>
        </a:p>
      </dgm:t>
    </dgm:pt>
    <dgm:pt modelId="{2819BBB5-8273-49DE-AC89-C058E5DF684A}">
      <dgm:prSet phldrT="[Text]" custT="1"/>
      <dgm:spPr>
        <a:ln>
          <a:solidFill>
            <a:schemeClr val="tx2">
              <a:lumMod val="50000"/>
              <a:lumOff val="50000"/>
            </a:schemeClr>
          </a:solidFill>
        </a:ln>
      </dgm:spPr>
      <dgm:t>
        <a:bodyPr/>
        <a:lstStyle/>
        <a:p>
          <a:pPr algn="ctr"/>
          <a:r>
            <a:rPr lang="en-US" sz="2000" dirty="0"/>
            <a:t>What is missing/absent?</a:t>
          </a:r>
          <a:endParaRPr lang="ru-RU" sz="2000" dirty="0"/>
        </a:p>
      </dgm:t>
    </dgm:pt>
    <dgm:pt modelId="{23CF45AA-C363-48D5-B37D-418BF89454D0}" type="parTrans" cxnId="{665A39F6-9D01-4F0F-A824-36D98B0A69DD}">
      <dgm:prSet/>
      <dgm:spPr/>
      <dgm:t>
        <a:bodyPr/>
        <a:lstStyle/>
        <a:p>
          <a:endParaRPr lang="en-US"/>
        </a:p>
      </dgm:t>
    </dgm:pt>
    <dgm:pt modelId="{00F4133C-4731-47A9-B91B-B5050BCF62BB}" type="sibTrans" cxnId="{665A39F6-9D01-4F0F-A824-36D98B0A69DD}">
      <dgm:prSet/>
      <dgm:spPr/>
      <dgm:t>
        <a:bodyPr/>
        <a:lstStyle/>
        <a:p>
          <a:endParaRPr lang="en-US"/>
        </a:p>
      </dgm:t>
    </dgm:pt>
    <dgm:pt modelId="{99C88DBB-7241-460A-ABAA-FE5FCD78CDA0}">
      <dgm:prSet phldrT="[Text]" custT="1"/>
      <dgm:spPr>
        <a:ln>
          <a:solidFill>
            <a:schemeClr val="tx2">
              <a:lumMod val="50000"/>
              <a:lumOff val="50000"/>
            </a:schemeClr>
          </a:solidFill>
        </a:ln>
      </dgm:spPr>
      <dgm:t>
        <a:bodyPr/>
        <a:lstStyle/>
        <a:p>
          <a:pPr algn="ctr"/>
          <a:r>
            <a:rPr lang="en-US" sz="2000" dirty="0"/>
            <a:t>What is present/essential?</a:t>
          </a:r>
          <a:endParaRPr lang="ru-RU" sz="2000" dirty="0"/>
        </a:p>
      </dgm:t>
    </dgm:pt>
    <dgm:pt modelId="{DDC9A2E2-6C7B-4F72-B6D5-7932F08E70FB}" type="parTrans" cxnId="{DF4793ED-A8E4-4687-87E3-F1639F68EB99}">
      <dgm:prSet/>
      <dgm:spPr/>
      <dgm:t>
        <a:bodyPr/>
        <a:lstStyle/>
        <a:p>
          <a:endParaRPr lang="en-US"/>
        </a:p>
      </dgm:t>
    </dgm:pt>
    <dgm:pt modelId="{36283CB8-99F3-42C4-98E0-7F5D1FF16E30}" type="sibTrans" cxnId="{DF4793ED-A8E4-4687-87E3-F1639F68EB99}">
      <dgm:prSet/>
      <dgm:spPr/>
      <dgm:t>
        <a:bodyPr/>
        <a:lstStyle/>
        <a:p>
          <a:endParaRPr lang="en-US"/>
        </a:p>
      </dgm:t>
    </dgm:pt>
    <dgm:pt modelId="{FF1F9D17-49B2-487A-9CA5-7677EE1F46EA}">
      <dgm:prSet phldrT="[Text]" custT="1"/>
      <dgm:spPr>
        <a:ln>
          <a:solidFill>
            <a:schemeClr val="tx2">
              <a:lumMod val="50000"/>
              <a:lumOff val="50000"/>
            </a:schemeClr>
          </a:solidFill>
        </a:ln>
      </dgm:spPr>
      <dgm:t>
        <a:bodyPr/>
        <a:lstStyle/>
        <a:p>
          <a:pPr algn="ctr"/>
          <a:r>
            <a:rPr lang="en-US" sz="2000" dirty="0"/>
            <a:t>Culturally Relevant Content &amp; Pedagogy</a:t>
          </a:r>
          <a:endParaRPr lang="ru-RU" sz="2000" dirty="0"/>
        </a:p>
      </dgm:t>
    </dgm:pt>
    <dgm:pt modelId="{F0AB5F5F-3F6D-4ABE-BB84-DE0D317CB341}" type="parTrans" cxnId="{F73E07C5-312B-493D-A0B3-1CE0176E400F}">
      <dgm:prSet/>
      <dgm:spPr/>
      <dgm:t>
        <a:bodyPr/>
        <a:lstStyle/>
        <a:p>
          <a:endParaRPr lang="en-US"/>
        </a:p>
      </dgm:t>
    </dgm:pt>
    <dgm:pt modelId="{29807949-27A5-48FF-B06F-770EDAFFC19A}" type="sibTrans" cxnId="{F73E07C5-312B-493D-A0B3-1CE0176E400F}">
      <dgm:prSet/>
      <dgm:spPr/>
      <dgm:t>
        <a:bodyPr/>
        <a:lstStyle/>
        <a:p>
          <a:endParaRPr lang="en-US"/>
        </a:p>
      </dgm:t>
    </dgm:pt>
    <dgm:pt modelId="{AE919EEA-DB7F-4A99-9C83-667BDF26149E}">
      <dgm:prSet phldrT="[Text]" custT="1"/>
      <dgm:spPr>
        <a:ln>
          <a:solidFill>
            <a:schemeClr val="tx2">
              <a:lumMod val="50000"/>
              <a:lumOff val="50000"/>
            </a:schemeClr>
          </a:solidFill>
        </a:ln>
      </dgm:spPr>
      <dgm:t>
        <a:bodyPr/>
        <a:lstStyle/>
        <a:p>
          <a:pPr algn="ctr"/>
          <a:r>
            <a:rPr lang="en-US" sz="2000" dirty="0"/>
            <a:t>Place-based Pedagogy</a:t>
          </a:r>
          <a:endParaRPr lang="ru-RU" sz="2000" dirty="0"/>
        </a:p>
      </dgm:t>
    </dgm:pt>
    <dgm:pt modelId="{697CF00C-EA80-45DF-9109-7B08A1A0DB69}" type="parTrans" cxnId="{3EB1FF43-960C-441C-9509-BA50DD5B9550}">
      <dgm:prSet/>
      <dgm:spPr/>
      <dgm:t>
        <a:bodyPr/>
        <a:lstStyle/>
        <a:p>
          <a:endParaRPr lang="en-US"/>
        </a:p>
      </dgm:t>
    </dgm:pt>
    <dgm:pt modelId="{C14107A6-999E-4FC4-AC58-C26F1594766F}" type="sibTrans" cxnId="{3EB1FF43-960C-441C-9509-BA50DD5B9550}">
      <dgm:prSet/>
      <dgm:spPr/>
      <dgm:t>
        <a:bodyPr/>
        <a:lstStyle/>
        <a:p>
          <a:endParaRPr lang="en-US"/>
        </a:p>
      </dgm:t>
    </dgm:pt>
    <dgm:pt modelId="{3C74D7D7-BDCD-4F73-A327-0A4F36ED8F2E}">
      <dgm:prSet phldrT="[Text]" custT="1"/>
      <dgm:spPr>
        <a:ln>
          <a:solidFill>
            <a:schemeClr val="tx2">
              <a:lumMod val="50000"/>
              <a:lumOff val="50000"/>
            </a:schemeClr>
          </a:solidFill>
        </a:ln>
      </dgm:spPr>
      <dgm:t>
        <a:bodyPr/>
        <a:lstStyle/>
        <a:p>
          <a:pPr algn="ctr"/>
          <a:r>
            <a:rPr lang="en-US" sz="2000" dirty="0"/>
            <a:t>Brainstorm</a:t>
          </a:r>
          <a:endParaRPr lang="ru-RU" sz="2000" dirty="0"/>
        </a:p>
      </dgm:t>
    </dgm:pt>
    <dgm:pt modelId="{8EA71E7A-7F4B-4C17-B008-20E52C265A18}" type="parTrans" cxnId="{C8308713-D93E-4729-9FC4-8A1A34DB8214}">
      <dgm:prSet/>
      <dgm:spPr/>
      <dgm:t>
        <a:bodyPr/>
        <a:lstStyle/>
        <a:p>
          <a:endParaRPr lang="en-US"/>
        </a:p>
      </dgm:t>
    </dgm:pt>
    <dgm:pt modelId="{B71CBA34-2F3A-4AA6-A3C6-4756CFA14836}" type="sibTrans" cxnId="{C8308713-D93E-4729-9FC4-8A1A34DB8214}">
      <dgm:prSet/>
      <dgm:spPr/>
      <dgm:t>
        <a:bodyPr/>
        <a:lstStyle/>
        <a:p>
          <a:endParaRPr lang="en-US"/>
        </a:p>
      </dgm:t>
    </dgm:pt>
    <dgm:pt modelId="{11F3F8E4-CD34-4170-A1FB-0E8D48539927}">
      <dgm:prSet phldrT="[Text]" custT="1"/>
      <dgm:spPr>
        <a:ln>
          <a:solidFill>
            <a:schemeClr val="tx2">
              <a:lumMod val="50000"/>
              <a:lumOff val="50000"/>
            </a:schemeClr>
          </a:solidFill>
        </a:ln>
      </dgm:spPr>
      <dgm:t>
        <a:bodyPr/>
        <a:lstStyle/>
        <a:p>
          <a:pPr algn="ctr"/>
          <a:r>
            <a:rPr lang="en-US" sz="2000" dirty="0"/>
            <a:t>Design</a:t>
          </a:r>
          <a:endParaRPr lang="ru-RU" sz="2000" dirty="0"/>
        </a:p>
      </dgm:t>
    </dgm:pt>
    <dgm:pt modelId="{0CE1DFBB-380F-409E-A1BE-BBA0F9AD031A}" type="parTrans" cxnId="{39F0ABB5-D5F2-4C93-B104-DCDDB3C505D0}">
      <dgm:prSet/>
      <dgm:spPr/>
      <dgm:t>
        <a:bodyPr/>
        <a:lstStyle/>
        <a:p>
          <a:endParaRPr lang="en-US"/>
        </a:p>
      </dgm:t>
    </dgm:pt>
    <dgm:pt modelId="{F94DE185-1B46-48D0-93AD-6011E5BAF676}" type="sibTrans" cxnId="{39F0ABB5-D5F2-4C93-B104-DCDDB3C505D0}">
      <dgm:prSet/>
      <dgm:spPr/>
      <dgm:t>
        <a:bodyPr/>
        <a:lstStyle/>
        <a:p>
          <a:endParaRPr lang="en-US"/>
        </a:p>
      </dgm:t>
    </dgm:pt>
    <dgm:pt modelId="{D8605B0E-D3E3-425C-8027-2742FFEC8C27}">
      <dgm:prSet phldrT="[Text]" custT="1"/>
      <dgm:spPr>
        <a:ln>
          <a:solidFill>
            <a:schemeClr val="tx2">
              <a:lumMod val="50000"/>
              <a:lumOff val="50000"/>
            </a:schemeClr>
          </a:solidFill>
        </a:ln>
      </dgm:spPr>
      <dgm:t>
        <a:bodyPr/>
        <a:lstStyle/>
        <a:p>
          <a:pPr algn="ctr"/>
          <a:r>
            <a:rPr lang="en-US" sz="2000" dirty="0"/>
            <a:t>Deliver </a:t>
          </a:r>
          <a:endParaRPr lang="ru-RU" sz="2000" dirty="0"/>
        </a:p>
      </dgm:t>
    </dgm:pt>
    <dgm:pt modelId="{9013BEA6-2A0F-42C9-8B5C-0202F49ED975}" type="parTrans" cxnId="{4D82045C-3876-4863-BAAC-B33B41999DCB}">
      <dgm:prSet/>
      <dgm:spPr/>
      <dgm:t>
        <a:bodyPr/>
        <a:lstStyle/>
        <a:p>
          <a:endParaRPr lang="en-US"/>
        </a:p>
      </dgm:t>
    </dgm:pt>
    <dgm:pt modelId="{0C41BFA1-31AB-430E-9E5E-7606023FC7AC}" type="sibTrans" cxnId="{4D82045C-3876-4863-BAAC-B33B41999DCB}">
      <dgm:prSet/>
      <dgm:spPr/>
      <dgm:t>
        <a:bodyPr/>
        <a:lstStyle/>
        <a:p>
          <a:endParaRPr lang="en-US"/>
        </a:p>
      </dgm:t>
    </dgm:pt>
    <dgm:pt modelId="{889EA1A1-47A6-4977-B077-27162BC04645}">
      <dgm:prSet phldrT="[Text]" custT="1"/>
      <dgm:spPr>
        <a:ln>
          <a:solidFill>
            <a:schemeClr val="tx2">
              <a:lumMod val="50000"/>
              <a:lumOff val="50000"/>
            </a:schemeClr>
          </a:solidFill>
        </a:ln>
      </dgm:spPr>
      <dgm:t>
        <a:bodyPr/>
        <a:lstStyle/>
        <a:p>
          <a:pPr algn="ctr"/>
          <a:r>
            <a:rPr lang="en-US" sz="2000" dirty="0"/>
            <a:t>Funds of Knowledge</a:t>
          </a:r>
          <a:endParaRPr lang="ru-RU" sz="2000" dirty="0"/>
        </a:p>
      </dgm:t>
    </dgm:pt>
    <dgm:pt modelId="{1029171A-3501-43C0-B763-A1CD17D54F67}" type="parTrans" cxnId="{C987B692-ACA3-48A5-AD6A-71E004496F22}">
      <dgm:prSet/>
      <dgm:spPr/>
    </dgm:pt>
    <dgm:pt modelId="{06C5F765-49CA-4349-90E0-6338C40BB38C}" type="sibTrans" cxnId="{C987B692-ACA3-48A5-AD6A-71E004496F22}">
      <dgm:prSet/>
      <dgm:spPr/>
    </dgm:pt>
    <dgm:pt modelId="{88A033FC-90E8-450A-9660-7C56FE44CF4B}" type="pres">
      <dgm:prSet presAssocID="{592373DC-11B1-4708-92E2-E1B8EB8D76D8}" presName="linear" presStyleCnt="0">
        <dgm:presLayoutVars>
          <dgm:dir/>
          <dgm:animLvl val="lvl"/>
          <dgm:resizeHandles val="exact"/>
        </dgm:presLayoutVars>
      </dgm:prSet>
      <dgm:spPr/>
    </dgm:pt>
    <dgm:pt modelId="{24B2535F-B64C-416D-866E-AB6126E4F4FD}" type="pres">
      <dgm:prSet presAssocID="{7084B800-7E1D-4DA6-89C0-37EA52DDBCB8}" presName="parentLin" presStyleCnt="0"/>
      <dgm:spPr/>
    </dgm:pt>
    <dgm:pt modelId="{6EC006A1-981A-4484-9234-228DCAD57AB2}" type="pres">
      <dgm:prSet presAssocID="{7084B800-7E1D-4DA6-89C0-37EA52DDBCB8}" presName="parentLeftMargin" presStyleLbl="node1" presStyleIdx="0" presStyleCnt="3"/>
      <dgm:spPr/>
    </dgm:pt>
    <dgm:pt modelId="{1A0AAFD3-A3A9-4B43-843A-7BA9D4FD5E56}" type="pres">
      <dgm:prSet presAssocID="{7084B800-7E1D-4DA6-89C0-37EA52DDBCB8}" presName="parentText" presStyleLbl="node1" presStyleIdx="0" presStyleCnt="3" custLinFactX="6709" custLinFactNeighborX="100000">
        <dgm:presLayoutVars>
          <dgm:chMax val="0"/>
          <dgm:bulletEnabled val="1"/>
        </dgm:presLayoutVars>
      </dgm:prSet>
      <dgm:spPr>
        <a:prstGeom prst="rect">
          <a:avLst/>
        </a:prstGeom>
      </dgm:spPr>
    </dgm:pt>
    <dgm:pt modelId="{CCBECD78-1F23-4EF1-982A-AA01E554543E}" type="pres">
      <dgm:prSet presAssocID="{7084B800-7E1D-4DA6-89C0-37EA52DDBCB8}" presName="negativeSpace" presStyleCnt="0"/>
      <dgm:spPr/>
    </dgm:pt>
    <dgm:pt modelId="{FD9FC1E3-1C41-4437-BE21-8D33D44C1C9E}" type="pres">
      <dgm:prSet presAssocID="{7084B800-7E1D-4DA6-89C0-37EA52DDBCB8}" presName="childText" presStyleLbl="conFgAcc1" presStyleIdx="0" presStyleCnt="3">
        <dgm:presLayoutVars>
          <dgm:bulletEnabled val="1"/>
        </dgm:presLayoutVars>
      </dgm:prSet>
      <dgm:spPr/>
    </dgm:pt>
    <dgm:pt modelId="{924BC6CA-B5A9-4CBD-91CA-0E40F017D78C}" type="pres">
      <dgm:prSet presAssocID="{29667D30-8073-4626-A65C-0442C9DA4455}" presName="spaceBetweenRectangles" presStyleCnt="0"/>
      <dgm:spPr/>
    </dgm:pt>
    <dgm:pt modelId="{D554373D-02BB-456A-B513-6FD44C272B5C}" type="pres">
      <dgm:prSet presAssocID="{4786322A-3DB1-4B13-A039-9C2B4BD33902}" presName="parentLin" presStyleCnt="0"/>
      <dgm:spPr/>
    </dgm:pt>
    <dgm:pt modelId="{4F91F803-792A-4600-A80A-DA32582EF94A}" type="pres">
      <dgm:prSet presAssocID="{4786322A-3DB1-4B13-A039-9C2B4BD33902}" presName="parentLeftMargin" presStyleLbl="node1" presStyleIdx="0" presStyleCnt="3"/>
      <dgm:spPr/>
    </dgm:pt>
    <dgm:pt modelId="{5BD5B296-A642-4DF8-B899-35ED169DA216}" type="pres">
      <dgm:prSet presAssocID="{4786322A-3DB1-4B13-A039-9C2B4BD33902}" presName="parentText" presStyleLbl="node1" presStyleIdx="1" presStyleCnt="3" custLinFactX="6709" custLinFactNeighborX="100000">
        <dgm:presLayoutVars>
          <dgm:chMax val="0"/>
          <dgm:bulletEnabled val="1"/>
        </dgm:presLayoutVars>
      </dgm:prSet>
      <dgm:spPr>
        <a:prstGeom prst="rect">
          <a:avLst/>
        </a:prstGeom>
      </dgm:spPr>
    </dgm:pt>
    <dgm:pt modelId="{A4936A2D-4572-425F-9AAC-9798097747DD}" type="pres">
      <dgm:prSet presAssocID="{4786322A-3DB1-4B13-A039-9C2B4BD33902}" presName="negativeSpace" presStyleCnt="0"/>
      <dgm:spPr/>
    </dgm:pt>
    <dgm:pt modelId="{92C0B756-05A6-4040-AC91-4730345F5191}" type="pres">
      <dgm:prSet presAssocID="{4786322A-3DB1-4B13-A039-9C2B4BD33902}" presName="childText" presStyleLbl="conFgAcc1" presStyleIdx="1" presStyleCnt="3">
        <dgm:presLayoutVars>
          <dgm:bulletEnabled val="1"/>
        </dgm:presLayoutVars>
      </dgm:prSet>
      <dgm:spPr/>
    </dgm:pt>
    <dgm:pt modelId="{E512E97A-AB64-43A4-955A-9C6EF5B21111}" type="pres">
      <dgm:prSet presAssocID="{7D0A801E-90E9-4D73-A31E-D58F04D3BBF2}" presName="spaceBetweenRectangles" presStyleCnt="0"/>
      <dgm:spPr/>
    </dgm:pt>
    <dgm:pt modelId="{6F48969B-7A0D-4352-95BB-E4D44F1FDA7D}" type="pres">
      <dgm:prSet presAssocID="{5A259F57-B5C4-40C5-939D-A7C21B16FB47}" presName="parentLin" presStyleCnt="0"/>
      <dgm:spPr/>
    </dgm:pt>
    <dgm:pt modelId="{80F1F3E3-8580-4F0D-9C12-7910907CADF1}" type="pres">
      <dgm:prSet presAssocID="{5A259F57-B5C4-40C5-939D-A7C21B16FB47}" presName="parentLeftMargin" presStyleLbl="node1" presStyleIdx="1" presStyleCnt="3"/>
      <dgm:spPr/>
    </dgm:pt>
    <dgm:pt modelId="{1AA0D2EF-743C-441B-B933-8CC3FD133511}" type="pres">
      <dgm:prSet presAssocID="{5A259F57-B5C4-40C5-939D-A7C21B16FB47}" presName="parentText" presStyleLbl="node1" presStyleIdx="2" presStyleCnt="3" custLinFactX="6709" custLinFactNeighborX="100000">
        <dgm:presLayoutVars>
          <dgm:chMax val="0"/>
          <dgm:bulletEnabled val="1"/>
        </dgm:presLayoutVars>
      </dgm:prSet>
      <dgm:spPr>
        <a:prstGeom prst="rect">
          <a:avLst/>
        </a:prstGeom>
      </dgm:spPr>
    </dgm:pt>
    <dgm:pt modelId="{1D3949C1-8B5F-49B2-B24A-55D8B41AA896}" type="pres">
      <dgm:prSet presAssocID="{5A259F57-B5C4-40C5-939D-A7C21B16FB47}" presName="negativeSpace" presStyleCnt="0"/>
      <dgm:spPr/>
    </dgm:pt>
    <dgm:pt modelId="{A4E3526C-3B96-4B8B-87BA-01E1B7BEF7EF}" type="pres">
      <dgm:prSet presAssocID="{5A259F57-B5C4-40C5-939D-A7C21B16FB47}" presName="childText" presStyleLbl="conFgAcc1" presStyleIdx="2" presStyleCnt="3">
        <dgm:presLayoutVars>
          <dgm:bulletEnabled val="1"/>
        </dgm:presLayoutVars>
      </dgm:prSet>
      <dgm:spPr/>
    </dgm:pt>
  </dgm:ptLst>
  <dgm:cxnLst>
    <dgm:cxn modelId="{AD91FE0A-2FBD-45A7-B768-A4ED049B6D3A}" type="presOf" srcId="{99C88DBB-7241-460A-ABAA-FE5FCD78CDA0}" destId="{FD9FC1E3-1C41-4437-BE21-8D33D44C1C9E}" srcOrd="0" destOrd="1" presId="urn:microsoft.com/office/officeart/2005/8/layout/list1"/>
    <dgm:cxn modelId="{C8308713-D93E-4729-9FC4-8A1A34DB8214}" srcId="{5A259F57-B5C4-40C5-939D-A7C21B16FB47}" destId="{3C74D7D7-BDCD-4F73-A327-0A4F36ED8F2E}" srcOrd="0" destOrd="0" parTransId="{8EA71E7A-7F4B-4C17-B008-20E52C265A18}" sibTransId="{B71CBA34-2F3A-4AA6-A3C6-4756CFA14836}"/>
    <dgm:cxn modelId="{F717F914-2786-4909-B36A-69E6378E2F2A}" type="presOf" srcId="{D8605B0E-D3E3-425C-8027-2742FFEC8C27}" destId="{A4E3526C-3B96-4B8B-87BA-01E1B7BEF7EF}" srcOrd="0" destOrd="2" presId="urn:microsoft.com/office/officeart/2005/8/layout/list1"/>
    <dgm:cxn modelId="{D419F527-2E5C-405A-8602-FB3A7C693B54}" type="presOf" srcId="{3C74D7D7-BDCD-4F73-A327-0A4F36ED8F2E}" destId="{A4E3526C-3B96-4B8B-87BA-01E1B7BEF7EF}" srcOrd="0" destOrd="0" presId="urn:microsoft.com/office/officeart/2005/8/layout/list1"/>
    <dgm:cxn modelId="{7865863E-1BC2-47AE-BBFB-F40F27A905AE}" srcId="{592373DC-11B1-4708-92E2-E1B8EB8D76D8}" destId="{5A259F57-B5C4-40C5-939D-A7C21B16FB47}" srcOrd="2" destOrd="0" parTransId="{E359194E-724D-4C60-BA35-9B441D11C55E}" sibTransId="{57311651-50BE-4613-AB4F-1C634C257620}"/>
    <dgm:cxn modelId="{625AA23F-DBF4-4D2B-903D-22A89723EEED}" type="presOf" srcId="{592373DC-11B1-4708-92E2-E1B8EB8D76D8}" destId="{88A033FC-90E8-450A-9660-7C56FE44CF4B}" srcOrd="0" destOrd="0" presId="urn:microsoft.com/office/officeart/2005/8/layout/list1"/>
    <dgm:cxn modelId="{4D82045C-3876-4863-BAAC-B33B41999DCB}" srcId="{5A259F57-B5C4-40C5-939D-A7C21B16FB47}" destId="{D8605B0E-D3E3-425C-8027-2742FFEC8C27}" srcOrd="2" destOrd="0" parTransId="{9013BEA6-2A0F-42C9-8B5C-0202F49ED975}" sibTransId="{0C41BFA1-31AB-430E-9E5E-7606023FC7AC}"/>
    <dgm:cxn modelId="{07D1F65C-7C41-4EB6-A133-CA7F29791640}" srcId="{592373DC-11B1-4708-92E2-E1B8EB8D76D8}" destId="{4786322A-3DB1-4B13-A039-9C2B4BD33902}" srcOrd="1" destOrd="0" parTransId="{4F3F2426-EA56-4F79-A02F-DE7A210D680D}" sibTransId="{7D0A801E-90E9-4D73-A31E-D58F04D3BBF2}"/>
    <dgm:cxn modelId="{3EB1FF43-960C-441C-9509-BA50DD5B9550}" srcId="{4786322A-3DB1-4B13-A039-9C2B4BD33902}" destId="{AE919EEA-DB7F-4A99-9C83-667BDF26149E}" srcOrd="2" destOrd="0" parTransId="{697CF00C-EA80-45DF-9109-7B08A1A0DB69}" sibTransId="{C14107A6-999E-4FC4-AC58-C26F1594766F}"/>
    <dgm:cxn modelId="{16501F45-2C05-435F-BB31-09F027F6B59F}" type="presOf" srcId="{2819BBB5-8273-49DE-AC89-C058E5DF684A}" destId="{FD9FC1E3-1C41-4437-BE21-8D33D44C1C9E}" srcOrd="0" destOrd="0" presId="urn:microsoft.com/office/officeart/2005/8/layout/list1"/>
    <dgm:cxn modelId="{A1849085-8985-4ACA-8422-CEEE3525D64E}" type="presOf" srcId="{AE919EEA-DB7F-4A99-9C83-667BDF26149E}" destId="{92C0B756-05A6-4040-AC91-4730345F5191}" srcOrd="0" destOrd="2" presId="urn:microsoft.com/office/officeart/2005/8/layout/list1"/>
    <dgm:cxn modelId="{87320787-FF34-4B70-A17A-F897C46501CA}" type="presOf" srcId="{5A259F57-B5C4-40C5-939D-A7C21B16FB47}" destId="{80F1F3E3-8580-4F0D-9C12-7910907CADF1}" srcOrd="0" destOrd="0" presId="urn:microsoft.com/office/officeart/2005/8/layout/list1"/>
    <dgm:cxn modelId="{C987B692-ACA3-48A5-AD6A-71E004496F22}" srcId="{4786322A-3DB1-4B13-A039-9C2B4BD33902}" destId="{889EA1A1-47A6-4977-B077-27162BC04645}" srcOrd="1" destOrd="0" parTransId="{1029171A-3501-43C0-B763-A1CD17D54F67}" sibTransId="{06C5F765-49CA-4349-90E0-6338C40BB38C}"/>
    <dgm:cxn modelId="{DBFED495-68DE-497A-AE49-C4E846074AFD}" type="presOf" srcId="{7084B800-7E1D-4DA6-89C0-37EA52DDBCB8}" destId="{6EC006A1-981A-4484-9234-228DCAD57AB2}" srcOrd="0" destOrd="0" presId="urn:microsoft.com/office/officeart/2005/8/layout/list1"/>
    <dgm:cxn modelId="{34E0019B-A70F-4D3E-B489-3EE0CEC45D26}" type="presOf" srcId="{7084B800-7E1D-4DA6-89C0-37EA52DDBCB8}" destId="{1A0AAFD3-A3A9-4B43-843A-7BA9D4FD5E56}" srcOrd="1" destOrd="0" presId="urn:microsoft.com/office/officeart/2005/8/layout/list1"/>
    <dgm:cxn modelId="{E61D8AAE-FF5C-4AAA-9010-0355B1211924}" type="presOf" srcId="{889EA1A1-47A6-4977-B077-27162BC04645}" destId="{92C0B756-05A6-4040-AC91-4730345F5191}" srcOrd="0" destOrd="1" presId="urn:microsoft.com/office/officeart/2005/8/layout/list1"/>
    <dgm:cxn modelId="{39F0ABB5-D5F2-4C93-B104-DCDDB3C505D0}" srcId="{5A259F57-B5C4-40C5-939D-A7C21B16FB47}" destId="{11F3F8E4-CD34-4170-A1FB-0E8D48539927}" srcOrd="1" destOrd="0" parTransId="{0CE1DFBB-380F-409E-A1BE-BBA0F9AD031A}" sibTransId="{F94DE185-1B46-48D0-93AD-6011E5BAF676}"/>
    <dgm:cxn modelId="{F73E07C5-312B-493D-A0B3-1CE0176E400F}" srcId="{4786322A-3DB1-4B13-A039-9C2B4BD33902}" destId="{FF1F9D17-49B2-487A-9CA5-7677EE1F46EA}" srcOrd="0" destOrd="0" parTransId="{F0AB5F5F-3F6D-4ABE-BB84-DE0D317CB341}" sibTransId="{29807949-27A5-48FF-B06F-770EDAFFC19A}"/>
    <dgm:cxn modelId="{D7BBB8C6-B60F-4050-B5C1-3F3A86AF4294}" srcId="{592373DC-11B1-4708-92E2-E1B8EB8D76D8}" destId="{7084B800-7E1D-4DA6-89C0-37EA52DDBCB8}" srcOrd="0" destOrd="0" parTransId="{E459F664-A62C-4466-90D1-14D94F7456F9}" sibTransId="{29667D30-8073-4626-A65C-0442C9DA4455}"/>
    <dgm:cxn modelId="{EE88FBC6-3422-4879-9EF5-FC8802FCED5E}" type="presOf" srcId="{4786322A-3DB1-4B13-A039-9C2B4BD33902}" destId="{5BD5B296-A642-4DF8-B899-35ED169DA216}" srcOrd="1" destOrd="0" presId="urn:microsoft.com/office/officeart/2005/8/layout/list1"/>
    <dgm:cxn modelId="{EEDF53C7-9673-4100-8B1E-7CF177F43551}" type="presOf" srcId="{4786322A-3DB1-4B13-A039-9C2B4BD33902}" destId="{4F91F803-792A-4600-A80A-DA32582EF94A}" srcOrd="0" destOrd="0" presId="urn:microsoft.com/office/officeart/2005/8/layout/list1"/>
    <dgm:cxn modelId="{DF4793ED-A8E4-4687-87E3-F1639F68EB99}" srcId="{7084B800-7E1D-4DA6-89C0-37EA52DDBCB8}" destId="{99C88DBB-7241-460A-ABAA-FE5FCD78CDA0}" srcOrd="1" destOrd="0" parTransId="{DDC9A2E2-6C7B-4F72-B6D5-7932F08E70FB}" sibTransId="{36283CB8-99F3-42C4-98E0-7F5D1FF16E30}"/>
    <dgm:cxn modelId="{72480AF0-FB81-488D-9416-14B92D0B67F9}" type="presOf" srcId="{FF1F9D17-49B2-487A-9CA5-7677EE1F46EA}" destId="{92C0B756-05A6-4040-AC91-4730345F5191}" srcOrd="0" destOrd="0" presId="urn:microsoft.com/office/officeart/2005/8/layout/list1"/>
    <dgm:cxn modelId="{216ABBF2-19D2-4983-BC14-7F97AD61D08C}" type="presOf" srcId="{11F3F8E4-CD34-4170-A1FB-0E8D48539927}" destId="{A4E3526C-3B96-4B8B-87BA-01E1B7BEF7EF}" srcOrd="0" destOrd="1" presId="urn:microsoft.com/office/officeart/2005/8/layout/list1"/>
    <dgm:cxn modelId="{665A39F6-9D01-4F0F-A824-36D98B0A69DD}" srcId="{7084B800-7E1D-4DA6-89C0-37EA52DDBCB8}" destId="{2819BBB5-8273-49DE-AC89-C058E5DF684A}" srcOrd="0" destOrd="0" parTransId="{23CF45AA-C363-48D5-B37D-418BF89454D0}" sibTransId="{00F4133C-4731-47A9-B91B-B5050BCF62BB}"/>
    <dgm:cxn modelId="{1E90A8F7-4B0C-45FE-B2AA-F392EBD01257}" type="presOf" srcId="{5A259F57-B5C4-40C5-939D-A7C21B16FB47}" destId="{1AA0D2EF-743C-441B-B933-8CC3FD133511}" srcOrd="1" destOrd="0" presId="urn:microsoft.com/office/officeart/2005/8/layout/list1"/>
    <dgm:cxn modelId="{AC4B8512-B20E-410F-BFEB-F8454685D9F0}" type="presParOf" srcId="{88A033FC-90E8-450A-9660-7C56FE44CF4B}" destId="{24B2535F-B64C-416D-866E-AB6126E4F4FD}" srcOrd="0" destOrd="0" presId="urn:microsoft.com/office/officeart/2005/8/layout/list1"/>
    <dgm:cxn modelId="{6DE6F4C9-B66F-4D53-882E-81C5A1263F9B}" type="presParOf" srcId="{24B2535F-B64C-416D-866E-AB6126E4F4FD}" destId="{6EC006A1-981A-4484-9234-228DCAD57AB2}" srcOrd="0" destOrd="0" presId="urn:microsoft.com/office/officeart/2005/8/layout/list1"/>
    <dgm:cxn modelId="{07944656-2B6F-4150-B840-796B46FABC28}" type="presParOf" srcId="{24B2535F-B64C-416D-866E-AB6126E4F4FD}" destId="{1A0AAFD3-A3A9-4B43-843A-7BA9D4FD5E56}" srcOrd="1" destOrd="0" presId="urn:microsoft.com/office/officeart/2005/8/layout/list1"/>
    <dgm:cxn modelId="{19C6D583-ED2C-4BA3-B186-5BE126AE2FA0}" type="presParOf" srcId="{88A033FC-90E8-450A-9660-7C56FE44CF4B}" destId="{CCBECD78-1F23-4EF1-982A-AA01E554543E}" srcOrd="1" destOrd="0" presId="urn:microsoft.com/office/officeart/2005/8/layout/list1"/>
    <dgm:cxn modelId="{193F8C17-9332-4A96-A2FF-869B84404B77}" type="presParOf" srcId="{88A033FC-90E8-450A-9660-7C56FE44CF4B}" destId="{FD9FC1E3-1C41-4437-BE21-8D33D44C1C9E}" srcOrd="2" destOrd="0" presId="urn:microsoft.com/office/officeart/2005/8/layout/list1"/>
    <dgm:cxn modelId="{2A0AF3F1-3E1F-4AB5-BC7F-8880604146E0}" type="presParOf" srcId="{88A033FC-90E8-450A-9660-7C56FE44CF4B}" destId="{924BC6CA-B5A9-4CBD-91CA-0E40F017D78C}" srcOrd="3" destOrd="0" presId="urn:microsoft.com/office/officeart/2005/8/layout/list1"/>
    <dgm:cxn modelId="{84B370E6-03E7-432E-8DE8-6F3402B19900}" type="presParOf" srcId="{88A033FC-90E8-450A-9660-7C56FE44CF4B}" destId="{D554373D-02BB-456A-B513-6FD44C272B5C}" srcOrd="4" destOrd="0" presId="urn:microsoft.com/office/officeart/2005/8/layout/list1"/>
    <dgm:cxn modelId="{330E8C49-FCAD-4D9F-BB2F-8760C7E6B096}" type="presParOf" srcId="{D554373D-02BB-456A-B513-6FD44C272B5C}" destId="{4F91F803-792A-4600-A80A-DA32582EF94A}" srcOrd="0" destOrd="0" presId="urn:microsoft.com/office/officeart/2005/8/layout/list1"/>
    <dgm:cxn modelId="{618BBB7C-14AD-4AD9-9957-91061B873473}" type="presParOf" srcId="{D554373D-02BB-456A-B513-6FD44C272B5C}" destId="{5BD5B296-A642-4DF8-B899-35ED169DA216}" srcOrd="1" destOrd="0" presId="urn:microsoft.com/office/officeart/2005/8/layout/list1"/>
    <dgm:cxn modelId="{EDC41EE4-430F-41C5-8C1F-AC1649AB4844}" type="presParOf" srcId="{88A033FC-90E8-450A-9660-7C56FE44CF4B}" destId="{A4936A2D-4572-425F-9AAC-9798097747DD}" srcOrd="5" destOrd="0" presId="urn:microsoft.com/office/officeart/2005/8/layout/list1"/>
    <dgm:cxn modelId="{FB153B08-A79B-48D9-B3F5-C99BA326486E}" type="presParOf" srcId="{88A033FC-90E8-450A-9660-7C56FE44CF4B}" destId="{92C0B756-05A6-4040-AC91-4730345F5191}" srcOrd="6" destOrd="0" presId="urn:microsoft.com/office/officeart/2005/8/layout/list1"/>
    <dgm:cxn modelId="{9AFDA481-FE2A-491B-8E0D-532160039AFB}" type="presParOf" srcId="{88A033FC-90E8-450A-9660-7C56FE44CF4B}" destId="{E512E97A-AB64-43A4-955A-9C6EF5B21111}" srcOrd="7" destOrd="0" presId="urn:microsoft.com/office/officeart/2005/8/layout/list1"/>
    <dgm:cxn modelId="{5BF94848-D0F1-4175-9643-34A371B25822}" type="presParOf" srcId="{88A033FC-90E8-450A-9660-7C56FE44CF4B}" destId="{6F48969B-7A0D-4352-95BB-E4D44F1FDA7D}" srcOrd="8" destOrd="0" presId="urn:microsoft.com/office/officeart/2005/8/layout/list1"/>
    <dgm:cxn modelId="{EA74DBEB-8288-4658-A002-3981498D98E1}" type="presParOf" srcId="{6F48969B-7A0D-4352-95BB-E4D44F1FDA7D}" destId="{80F1F3E3-8580-4F0D-9C12-7910907CADF1}" srcOrd="0" destOrd="0" presId="urn:microsoft.com/office/officeart/2005/8/layout/list1"/>
    <dgm:cxn modelId="{EAAC675A-F6BF-4EE1-B5D7-4A743649A5F1}" type="presParOf" srcId="{6F48969B-7A0D-4352-95BB-E4D44F1FDA7D}" destId="{1AA0D2EF-743C-441B-B933-8CC3FD133511}" srcOrd="1" destOrd="0" presId="urn:microsoft.com/office/officeart/2005/8/layout/list1"/>
    <dgm:cxn modelId="{FE0FAA26-81A2-4E9B-9BD2-67F1DDC58C5A}" type="presParOf" srcId="{88A033FC-90E8-450A-9660-7C56FE44CF4B}" destId="{1D3949C1-8B5F-49B2-B24A-55D8B41AA896}" srcOrd="9" destOrd="0" presId="urn:microsoft.com/office/officeart/2005/8/layout/list1"/>
    <dgm:cxn modelId="{D5CEED3A-ACD0-46FC-97A3-C950938E566F}" type="presParOf" srcId="{88A033FC-90E8-450A-9660-7C56FE44CF4B}" destId="{A4E3526C-3B96-4B8B-87BA-01E1B7BEF7EF}"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92373DC-11B1-4708-92E2-E1B8EB8D76D8}" type="doc">
      <dgm:prSet loTypeId="urn:microsoft.com/office/officeart/2005/8/layout/list1" loCatId="list" qsTypeId="urn:microsoft.com/office/officeart/2005/8/quickstyle/simple1" qsCatId="simple" csTypeId="urn:microsoft.com/office/officeart/2005/8/colors/accent1_2" csCatId="accent1" phldr="1"/>
      <dgm:spPr/>
    </dgm:pt>
    <dgm:pt modelId="{7084B800-7E1D-4DA6-89C0-37EA52DDBCB8}">
      <dgm:prSet phldrT="[Text]" custT="1"/>
      <dgm:spPr/>
      <dgm:t>
        <a:bodyPr/>
        <a:lstStyle/>
        <a:p>
          <a:pPr algn="ctr"/>
          <a:r>
            <a:rPr lang="en-US" sz="2000" dirty="0"/>
            <a:t>Reflect Curriculum (TEKS)</a:t>
          </a:r>
          <a:endParaRPr lang="ru-RU" sz="2000" dirty="0"/>
        </a:p>
      </dgm:t>
    </dgm:pt>
    <dgm:pt modelId="{E459F664-A62C-4466-90D1-14D94F7456F9}" type="parTrans" cxnId="{D7BBB8C6-B60F-4050-B5C1-3F3A86AF4294}">
      <dgm:prSet/>
      <dgm:spPr/>
      <dgm:t>
        <a:bodyPr/>
        <a:lstStyle/>
        <a:p>
          <a:endParaRPr lang="ru-RU"/>
        </a:p>
      </dgm:t>
    </dgm:pt>
    <dgm:pt modelId="{29667D30-8073-4626-A65C-0442C9DA4455}" type="sibTrans" cxnId="{D7BBB8C6-B60F-4050-B5C1-3F3A86AF4294}">
      <dgm:prSet/>
      <dgm:spPr/>
      <dgm:t>
        <a:bodyPr/>
        <a:lstStyle/>
        <a:p>
          <a:endParaRPr lang="ru-RU"/>
        </a:p>
      </dgm:t>
    </dgm:pt>
    <dgm:pt modelId="{4786322A-3DB1-4B13-A039-9C2B4BD33902}">
      <dgm:prSet phldrT="[Text]" custT="1"/>
      <dgm:spPr/>
      <dgm:t>
        <a:bodyPr/>
        <a:lstStyle/>
        <a:p>
          <a:pPr algn="ctr"/>
          <a:r>
            <a:rPr lang="en-US" sz="2000" dirty="0"/>
            <a:t>Enhance the Content</a:t>
          </a:r>
          <a:endParaRPr lang="ru-RU" sz="2000" dirty="0"/>
        </a:p>
      </dgm:t>
    </dgm:pt>
    <dgm:pt modelId="{4F3F2426-EA56-4F79-A02F-DE7A210D680D}" type="parTrans" cxnId="{07D1F65C-7C41-4EB6-A133-CA7F29791640}">
      <dgm:prSet/>
      <dgm:spPr/>
      <dgm:t>
        <a:bodyPr/>
        <a:lstStyle/>
        <a:p>
          <a:endParaRPr lang="ru-RU"/>
        </a:p>
      </dgm:t>
    </dgm:pt>
    <dgm:pt modelId="{7D0A801E-90E9-4D73-A31E-D58F04D3BBF2}" type="sibTrans" cxnId="{07D1F65C-7C41-4EB6-A133-CA7F29791640}">
      <dgm:prSet/>
      <dgm:spPr/>
      <dgm:t>
        <a:bodyPr/>
        <a:lstStyle/>
        <a:p>
          <a:endParaRPr lang="ru-RU"/>
        </a:p>
      </dgm:t>
    </dgm:pt>
    <dgm:pt modelId="{5A259F57-B5C4-40C5-939D-A7C21B16FB47}">
      <dgm:prSet phldrT="[Text]" custT="1"/>
      <dgm:spPr/>
      <dgm:t>
        <a:bodyPr/>
        <a:lstStyle/>
        <a:p>
          <a:pPr algn="ctr"/>
          <a:r>
            <a:rPr lang="en-US" sz="2000" dirty="0"/>
            <a:t>React by Designing &amp; Delivering</a:t>
          </a:r>
          <a:endParaRPr lang="ru-RU" sz="2000" dirty="0"/>
        </a:p>
      </dgm:t>
    </dgm:pt>
    <dgm:pt modelId="{E359194E-724D-4C60-BA35-9B441D11C55E}" type="parTrans" cxnId="{7865863E-1BC2-47AE-BBFB-F40F27A905AE}">
      <dgm:prSet/>
      <dgm:spPr/>
      <dgm:t>
        <a:bodyPr/>
        <a:lstStyle/>
        <a:p>
          <a:endParaRPr lang="ru-RU"/>
        </a:p>
      </dgm:t>
    </dgm:pt>
    <dgm:pt modelId="{57311651-50BE-4613-AB4F-1C634C257620}" type="sibTrans" cxnId="{7865863E-1BC2-47AE-BBFB-F40F27A905AE}">
      <dgm:prSet/>
      <dgm:spPr/>
      <dgm:t>
        <a:bodyPr/>
        <a:lstStyle/>
        <a:p>
          <a:endParaRPr lang="ru-RU"/>
        </a:p>
      </dgm:t>
    </dgm:pt>
    <dgm:pt modelId="{2819BBB5-8273-49DE-AC89-C058E5DF684A}">
      <dgm:prSet phldrT="[Text]" custT="1"/>
      <dgm:spPr>
        <a:ln>
          <a:solidFill>
            <a:schemeClr val="tx2">
              <a:lumMod val="50000"/>
              <a:lumOff val="50000"/>
            </a:schemeClr>
          </a:solidFill>
        </a:ln>
      </dgm:spPr>
      <dgm:t>
        <a:bodyPr/>
        <a:lstStyle/>
        <a:p>
          <a:pPr algn="ctr"/>
          <a:r>
            <a:rPr lang="en-US" sz="2000" dirty="0"/>
            <a:t>What is missing/absent?</a:t>
          </a:r>
          <a:endParaRPr lang="ru-RU" sz="2000" dirty="0"/>
        </a:p>
      </dgm:t>
    </dgm:pt>
    <dgm:pt modelId="{23CF45AA-C363-48D5-B37D-418BF89454D0}" type="parTrans" cxnId="{665A39F6-9D01-4F0F-A824-36D98B0A69DD}">
      <dgm:prSet/>
      <dgm:spPr/>
      <dgm:t>
        <a:bodyPr/>
        <a:lstStyle/>
        <a:p>
          <a:endParaRPr lang="en-US"/>
        </a:p>
      </dgm:t>
    </dgm:pt>
    <dgm:pt modelId="{00F4133C-4731-47A9-B91B-B5050BCF62BB}" type="sibTrans" cxnId="{665A39F6-9D01-4F0F-A824-36D98B0A69DD}">
      <dgm:prSet/>
      <dgm:spPr/>
      <dgm:t>
        <a:bodyPr/>
        <a:lstStyle/>
        <a:p>
          <a:endParaRPr lang="en-US"/>
        </a:p>
      </dgm:t>
    </dgm:pt>
    <dgm:pt modelId="{99C88DBB-7241-460A-ABAA-FE5FCD78CDA0}">
      <dgm:prSet phldrT="[Text]" custT="1"/>
      <dgm:spPr>
        <a:ln>
          <a:solidFill>
            <a:schemeClr val="tx2">
              <a:lumMod val="50000"/>
              <a:lumOff val="50000"/>
            </a:schemeClr>
          </a:solidFill>
        </a:ln>
      </dgm:spPr>
      <dgm:t>
        <a:bodyPr/>
        <a:lstStyle/>
        <a:p>
          <a:pPr algn="ctr"/>
          <a:r>
            <a:rPr lang="en-US" sz="2000" dirty="0"/>
            <a:t>What is present/essential?</a:t>
          </a:r>
          <a:endParaRPr lang="ru-RU" sz="2000" dirty="0"/>
        </a:p>
      </dgm:t>
    </dgm:pt>
    <dgm:pt modelId="{DDC9A2E2-6C7B-4F72-B6D5-7932F08E70FB}" type="parTrans" cxnId="{DF4793ED-A8E4-4687-87E3-F1639F68EB99}">
      <dgm:prSet/>
      <dgm:spPr/>
      <dgm:t>
        <a:bodyPr/>
        <a:lstStyle/>
        <a:p>
          <a:endParaRPr lang="en-US"/>
        </a:p>
      </dgm:t>
    </dgm:pt>
    <dgm:pt modelId="{36283CB8-99F3-42C4-98E0-7F5D1FF16E30}" type="sibTrans" cxnId="{DF4793ED-A8E4-4687-87E3-F1639F68EB99}">
      <dgm:prSet/>
      <dgm:spPr/>
      <dgm:t>
        <a:bodyPr/>
        <a:lstStyle/>
        <a:p>
          <a:endParaRPr lang="en-US"/>
        </a:p>
      </dgm:t>
    </dgm:pt>
    <dgm:pt modelId="{FF1F9D17-49B2-487A-9CA5-7677EE1F46EA}">
      <dgm:prSet phldrT="[Text]" custT="1"/>
      <dgm:spPr>
        <a:ln>
          <a:solidFill>
            <a:schemeClr val="tx2">
              <a:lumMod val="50000"/>
              <a:lumOff val="50000"/>
            </a:schemeClr>
          </a:solidFill>
        </a:ln>
      </dgm:spPr>
      <dgm:t>
        <a:bodyPr/>
        <a:lstStyle/>
        <a:p>
          <a:pPr algn="ctr"/>
          <a:r>
            <a:rPr lang="en-US" sz="2000" dirty="0"/>
            <a:t>Culturally Relevant Content &amp; Pedagogy</a:t>
          </a:r>
          <a:endParaRPr lang="ru-RU" sz="2000" dirty="0"/>
        </a:p>
      </dgm:t>
    </dgm:pt>
    <dgm:pt modelId="{F0AB5F5F-3F6D-4ABE-BB84-DE0D317CB341}" type="parTrans" cxnId="{F73E07C5-312B-493D-A0B3-1CE0176E400F}">
      <dgm:prSet/>
      <dgm:spPr/>
      <dgm:t>
        <a:bodyPr/>
        <a:lstStyle/>
        <a:p>
          <a:endParaRPr lang="en-US"/>
        </a:p>
      </dgm:t>
    </dgm:pt>
    <dgm:pt modelId="{29807949-27A5-48FF-B06F-770EDAFFC19A}" type="sibTrans" cxnId="{F73E07C5-312B-493D-A0B3-1CE0176E400F}">
      <dgm:prSet/>
      <dgm:spPr/>
      <dgm:t>
        <a:bodyPr/>
        <a:lstStyle/>
        <a:p>
          <a:endParaRPr lang="en-US"/>
        </a:p>
      </dgm:t>
    </dgm:pt>
    <dgm:pt modelId="{AE919EEA-DB7F-4A99-9C83-667BDF26149E}">
      <dgm:prSet phldrT="[Text]" custT="1"/>
      <dgm:spPr>
        <a:ln>
          <a:solidFill>
            <a:schemeClr val="tx2">
              <a:lumMod val="50000"/>
              <a:lumOff val="50000"/>
            </a:schemeClr>
          </a:solidFill>
        </a:ln>
      </dgm:spPr>
      <dgm:t>
        <a:bodyPr/>
        <a:lstStyle/>
        <a:p>
          <a:pPr algn="ctr"/>
          <a:r>
            <a:rPr lang="en-US" sz="2000" dirty="0"/>
            <a:t>Place-based Pedagogy</a:t>
          </a:r>
          <a:endParaRPr lang="ru-RU" sz="2000" dirty="0"/>
        </a:p>
      </dgm:t>
    </dgm:pt>
    <dgm:pt modelId="{697CF00C-EA80-45DF-9109-7B08A1A0DB69}" type="parTrans" cxnId="{3EB1FF43-960C-441C-9509-BA50DD5B9550}">
      <dgm:prSet/>
      <dgm:spPr/>
      <dgm:t>
        <a:bodyPr/>
        <a:lstStyle/>
        <a:p>
          <a:endParaRPr lang="en-US"/>
        </a:p>
      </dgm:t>
    </dgm:pt>
    <dgm:pt modelId="{C14107A6-999E-4FC4-AC58-C26F1594766F}" type="sibTrans" cxnId="{3EB1FF43-960C-441C-9509-BA50DD5B9550}">
      <dgm:prSet/>
      <dgm:spPr/>
      <dgm:t>
        <a:bodyPr/>
        <a:lstStyle/>
        <a:p>
          <a:endParaRPr lang="en-US"/>
        </a:p>
      </dgm:t>
    </dgm:pt>
    <dgm:pt modelId="{3C74D7D7-BDCD-4F73-A327-0A4F36ED8F2E}">
      <dgm:prSet phldrT="[Text]" custT="1"/>
      <dgm:spPr>
        <a:ln>
          <a:solidFill>
            <a:schemeClr val="tx2">
              <a:lumMod val="50000"/>
              <a:lumOff val="50000"/>
            </a:schemeClr>
          </a:solidFill>
        </a:ln>
      </dgm:spPr>
      <dgm:t>
        <a:bodyPr/>
        <a:lstStyle/>
        <a:p>
          <a:pPr algn="ctr"/>
          <a:r>
            <a:rPr lang="en-US" sz="2000" dirty="0"/>
            <a:t>Brainstorm</a:t>
          </a:r>
          <a:endParaRPr lang="ru-RU" sz="2000" dirty="0"/>
        </a:p>
      </dgm:t>
    </dgm:pt>
    <dgm:pt modelId="{8EA71E7A-7F4B-4C17-B008-20E52C265A18}" type="parTrans" cxnId="{C8308713-D93E-4729-9FC4-8A1A34DB8214}">
      <dgm:prSet/>
      <dgm:spPr/>
      <dgm:t>
        <a:bodyPr/>
        <a:lstStyle/>
        <a:p>
          <a:endParaRPr lang="en-US"/>
        </a:p>
      </dgm:t>
    </dgm:pt>
    <dgm:pt modelId="{B71CBA34-2F3A-4AA6-A3C6-4756CFA14836}" type="sibTrans" cxnId="{C8308713-D93E-4729-9FC4-8A1A34DB8214}">
      <dgm:prSet/>
      <dgm:spPr/>
      <dgm:t>
        <a:bodyPr/>
        <a:lstStyle/>
        <a:p>
          <a:endParaRPr lang="en-US"/>
        </a:p>
      </dgm:t>
    </dgm:pt>
    <dgm:pt modelId="{11F3F8E4-CD34-4170-A1FB-0E8D48539927}">
      <dgm:prSet phldrT="[Text]" custT="1"/>
      <dgm:spPr>
        <a:ln>
          <a:solidFill>
            <a:schemeClr val="tx2">
              <a:lumMod val="50000"/>
              <a:lumOff val="50000"/>
            </a:schemeClr>
          </a:solidFill>
        </a:ln>
      </dgm:spPr>
      <dgm:t>
        <a:bodyPr/>
        <a:lstStyle/>
        <a:p>
          <a:pPr algn="ctr"/>
          <a:r>
            <a:rPr lang="en-US" sz="2000" dirty="0"/>
            <a:t>Design</a:t>
          </a:r>
          <a:endParaRPr lang="ru-RU" sz="2000" dirty="0"/>
        </a:p>
      </dgm:t>
    </dgm:pt>
    <dgm:pt modelId="{0CE1DFBB-380F-409E-A1BE-BBA0F9AD031A}" type="parTrans" cxnId="{39F0ABB5-D5F2-4C93-B104-DCDDB3C505D0}">
      <dgm:prSet/>
      <dgm:spPr/>
      <dgm:t>
        <a:bodyPr/>
        <a:lstStyle/>
        <a:p>
          <a:endParaRPr lang="en-US"/>
        </a:p>
      </dgm:t>
    </dgm:pt>
    <dgm:pt modelId="{F94DE185-1B46-48D0-93AD-6011E5BAF676}" type="sibTrans" cxnId="{39F0ABB5-D5F2-4C93-B104-DCDDB3C505D0}">
      <dgm:prSet/>
      <dgm:spPr/>
      <dgm:t>
        <a:bodyPr/>
        <a:lstStyle/>
        <a:p>
          <a:endParaRPr lang="en-US"/>
        </a:p>
      </dgm:t>
    </dgm:pt>
    <dgm:pt modelId="{D8605B0E-D3E3-425C-8027-2742FFEC8C27}">
      <dgm:prSet phldrT="[Text]" custT="1"/>
      <dgm:spPr>
        <a:ln>
          <a:solidFill>
            <a:schemeClr val="tx2">
              <a:lumMod val="50000"/>
              <a:lumOff val="50000"/>
            </a:schemeClr>
          </a:solidFill>
        </a:ln>
      </dgm:spPr>
      <dgm:t>
        <a:bodyPr/>
        <a:lstStyle/>
        <a:p>
          <a:pPr algn="ctr"/>
          <a:r>
            <a:rPr lang="en-US" sz="2000" dirty="0"/>
            <a:t>Deliver </a:t>
          </a:r>
          <a:endParaRPr lang="ru-RU" sz="2000" dirty="0"/>
        </a:p>
      </dgm:t>
    </dgm:pt>
    <dgm:pt modelId="{9013BEA6-2A0F-42C9-8B5C-0202F49ED975}" type="parTrans" cxnId="{4D82045C-3876-4863-BAAC-B33B41999DCB}">
      <dgm:prSet/>
      <dgm:spPr/>
      <dgm:t>
        <a:bodyPr/>
        <a:lstStyle/>
        <a:p>
          <a:endParaRPr lang="en-US"/>
        </a:p>
      </dgm:t>
    </dgm:pt>
    <dgm:pt modelId="{0C41BFA1-31AB-430E-9E5E-7606023FC7AC}" type="sibTrans" cxnId="{4D82045C-3876-4863-BAAC-B33B41999DCB}">
      <dgm:prSet/>
      <dgm:spPr/>
      <dgm:t>
        <a:bodyPr/>
        <a:lstStyle/>
        <a:p>
          <a:endParaRPr lang="en-US"/>
        </a:p>
      </dgm:t>
    </dgm:pt>
    <dgm:pt modelId="{889EA1A1-47A6-4977-B077-27162BC04645}">
      <dgm:prSet phldrT="[Text]" custT="1"/>
      <dgm:spPr>
        <a:ln>
          <a:solidFill>
            <a:schemeClr val="tx2">
              <a:lumMod val="50000"/>
              <a:lumOff val="50000"/>
            </a:schemeClr>
          </a:solidFill>
        </a:ln>
      </dgm:spPr>
      <dgm:t>
        <a:bodyPr/>
        <a:lstStyle/>
        <a:p>
          <a:pPr algn="ctr"/>
          <a:r>
            <a:rPr lang="en-US" sz="2000" dirty="0"/>
            <a:t>Funds of Knowledge</a:t>
          </a:r>
          <a:endParaRPr lang="ru-RU" sz="2000" dirty="0"/>
        </a:p>
      </dgm:t>
    </dgm:pt>
    <dgm:pt modelId="{1029171A-3501-43C0-B763-A1CD17D54F67}" type="parTrans" cxnId="{C987B692-ACA3-48A5-AD6A-71E004496F22}">
      <dgm:prSet/>
      <dgm:spPr/>
    </dgm:pt>
    <dgm:pt modelId="{06C5F765-49CA-4349-90E0-6338C40BB38C}" type="sibTrans" cxnId="{C987B692-ACA3-48A5-AD6A-71E004496F22}">
      <dgm:prSet/>
      <dgm:spPr/>
    </dgm:pt>
    <dgm:pt modelId="{88A033FC-90E8-450A-9660-7C56FE44CF4B}" type="pres">
      <dgm:prSet presAssocID="{592373DC-11B1-4708-92E2-E1B8EB8D76D8}" presName="linear" presStyleCnt="0">
        <dgm:presLayoutVars>
          <dgm:dir/>
          <dgm:animLvl val="lvl"/>
          <dgm:resizeHandles val="exact"/>
        </dgm:presLayoutVars>
      </dgm:prSet>
      <dgm:spPr/>
    </dgm:pt>
    <dgm:pt modelId="{24B2535F-B64C-416D-866E-AB6126E4F4FD}" type="pres">
      <dgm:prSet presAssocID="{7084B800-7E1D-4DA6-89C0-37EA52DDBCB8}" presName="parentLin" presStyleCnt="0"/>
      <dgm:spPr/>
    </dgm:pt>
    <dgm:pt modelId="{6EC006A1-981A-4484-9234-228DCAD57AB2}" type="pres">
      <dgm:prSet presAssocID="{7084B800-7E1D-4DA6-89C0-37EA52DDBCB8}" presName="parentLeftMargin" presStyleLbl="node1" presStyleIdx="0" presStyleCnt="3"/>
      <dgm:spPr/>
    </dgm:pt>
    <dgm:pt modelId="{1A0AAFD3-A3A9-4B43-843A-7BA9D4FD5E56}" type="pres">
      <dgm:prSet presAssocID="{7084B800-7E1D-4DA6-89C0-37EA52DDBCB8}" presName="parentText" presStyleLbl="node1" presStyleIdx="0" presStyleCnt="3" custLinFactX="6709" custLinFactNeighborX="100000">
        <dgm:presLayoutVars>
          <dgm:chMax val="0"/>
          <dgm:bulletEnabled val="1"/>
        </dgm:presLayoutVars>
      </dgm:prSet>
      <dgm:spPr>
        <a:prstGeom prst="rect">
          <a:avLst/>
        </a:prstGeom>
      </dgm:spPr>
    </dgm:pt>
    <dgm:pt modelId="{CCBECD78-1F23-4EF1-982A-AA01E554543E}" type="pres">
      <dgm:prSet presAssocID="{7084B800-7E1D-4DA6-89C0-37EA52DDBCB8}" presName="negativeSpace" presStyleCnt="0"/>
      <dgm:spPr/>
    </dgm:pt>
    <dgm:pt modelId="{FD9FC1E3-1C41-4437-BE21-8D33D44C1C9E}" type="pres">
      <dgm:prSet presAssocID="{7084B800-7E1D-4DA6-89C0-37EA52DDBCB8}" presName="childText" presStyleLbl="conFgAcc1" presStyleIdx="0" presStyleCnt="3">
        <dgm:presLayoutVars>
          <dgm:bulletEnabled val="1"/>
        </dgm:presLayoutVars>
      </dgm:prSet>
      <dgm:spPr/>
    </dgm:pt>
    <dgm:pt modelId="{924BC6CA-B5A9-4CBD-91CA-0E40F017D78C}" type="pres">
      <dgm:prSet presAssocID="{29667D30-8073-4626-A65C-0442C9DA4455}" presName="spaceBetweenRectangles" presStyleCnt="0"/>
      <dgm:spPr/>
    </dgm:pt>
    <dgm:pt modelId="{D554373D-02BB-456A-B513-6FD44C272B5C}" type="pres">
      <dgm:prSet presAssocID="{4786322A-3DB1-4B13-A039-9C2B4BD33902}" presName="parentLin" presStyleCnt="0"/>
      <dgm:spPr/>
    </dgm:pt>
    <dgm:pt modelId="{4F91F803-792A-4600-A80A-DA32582EF94A}" type="pres">
      <dgm:prSet presAssocID="{4786322A-3DB1-4B13-A039-9C2B4BD33902}" presName="parentLeftMargin" presStyleLbl="node1" presStyleIdx="0" presStyleCnt="3"/>
      <dgm:spPr/>
    </dgm:pt>
    <dgm:pt modelId="{5BD5B296-A642-4DF8-B899-35ED169DA216}" type="pres">
      <dgm:prSet presAssocID="{4786322A-3DB1-4B13-A039-9C2B4BD33902}" presName="parentText" presStyleLbl="node1" presStyleIdx="1" presStyleCnt="3" custLinFactX="6709" custLinFactNeighborX="100000">
        <dgm:presLayoutVars>
          <dgm:chMax val="0"/>
          <dgm:bulletEnabled val="1"/>
        </dgm:presLayoutVars>
      </dgm:prSet>
      <dgm:spPr>
        <a:prstGeom prst="rect">
          <a:avLst/>
        </a:prstGeom>
      </dgm:spPr>
    </dgm:pt>
    <dgm:pt modelId="{A4936A2D-4572-425F-9AAC-9798097747DD}" type="pres">
      <dgm:prSet presAssocID="{4786322A-3DB1-4B13-A039-9C2B4BD33902}" presName="negativeSpace" presStyleCnt="0"/>
      <dgm:spPr/>
    </dgm:pt>
    <dgm:pt modelId="{92C0B756-05A6-4040-AC91-4730345F5191}" type="pres">
      <dgm:prSet presAssocID="{4786322A-3DB1-4B13-A039-9C2B4BD33902}" presName="childText" presStyleLbl="conFgAcc1" presStyleIdx="1" presStyleCnt="3">
        <dgm:presLayoutVars>
          <dgm:bulletEnabled val="1"/>
        </dgm:presLayoutVars>
      </dgm:prSet>
      <dgm:spPr/>
    </dgm:pt>
    <dgm:pt modelId="{E512E97A-AB64-43A4-955A-9C6EF5B21111}" type="pres">
      <dgm:prSet presAssocID="{7D0A801E-90E9-4D73-A31E-D58F04D3BBF2}" presName="spaceBetweenRectangles" presStyleCnt="0"/>
      <dgm:spPr/>
    </dgm:pt>
    <dgm:pt modelId="{6F48969B-7A0D-4352-95BB-E4D44F1FDA7D}" type="pres">
      <dgm:prSet presAssocID="{5A259F57-B5C4-40C5-939D-A7C21B16FB47}" presName="parentLin" presStyleCnt="0"/>
      <dgm:spPr/>
    </dgm:pt>
    <dgm:pt modelId="{80F1F3E3-8580-4F0D-9C12-7910907CADF1}" type="pres">
      <dgm:prSet presAssocID="{5A259F57-B5C4-40C5-939D-A7C21B16FB47}" presName="parentLeftMargin" presStyleLbl="node1" presStyleIdx="1" presStyleCnt="3"/>
      <dgm:spPr/>
    </dgm:pt>
    <dgm:pt modelId="{1AA0D2EF-743C-441B-B933-8CC3FD133511}" type="pres">
      <dgm:prSet presAssocID="{5A259F57-B5C4-40C5-939D-A7C21B16FB47}" presName="parentText" presStyleLbl="node1" presStyleIdx="2" presStyleCnt="3" custLinFactX="6709" custLinFactNeighborX="100000">
        <dgm:presLayoutVars>
          <dgm:chMax val="0"/>
          <dgm:bulletEnabled val="1"/>
        </dgm:presLayoutVars>
      </dgm:prSet>
      <dgm:spPr>
        <a:prstGeom prst="rect">
          <a:avLst/>
        </a:prstGeom>
      </dgm:spPr>
    </dgm:pt>
    <dgm:pt modelId="{1D3949C1-8B5F-49B2-B24A-55D8B41AA896}" type="pres">
      <dgm:prSet presAssocID="{5A259F57-B5C4-40C5-939D-A7C21B16FB47}" presName="negativeSpace" presStyleCnt="0"/>
      <dgm:spPr/>
    </dgm:pt>
    <dgm:pt modelId="{A4E3526C-3B96-4B8B-87BA-01E1B7BEF7EF}" type="pres">
      <dgm:prSet presAssocID="{5A259F57-B5C4-40C5-939D-A7C21B16FB47}" presName="childText" presStyleLbl="conFgAcc1" presStyleIdx="2" presStyleCnt="3">
        <dgm:presLayoutVars>
          <dgm:bulletEnabled val="1"/>
        </dgm:presLayoutVars>
      </dgm:prSet>
      <dgm:spPr/>
    </dgm:pt>
  </dgm:ptLst>
  <dgm:cxnLst>
    <dgm:cxn modelId="{AD91FE0A-2FBD-45A7-B768-A4ED049B6D3A}" type="presOf" srcId="{99C88DBB-7241-460A-ABAA-FE5FCD78CDA0}" destId="{FD9FC1E3-1C41-4437-BE21-8D33D44C1C9E}" srcOrd="0" destOrd="1" presId="urn:microsoft.com/office/officeart/2005/8/layout/list1"/>
    <dgm:cxn modelId="{C8308713-D93E-4729-9FC4-8A1A34DB8214}" srcId="{5A259F57-B5C4-40C5-939D-A7C21B16FB47}" destId="{3C74D7D7-BDCD-4F73-A327-0A4F36ED8F2E}" srcOrd="0" destOrd="0" parTransId="{8EA71E7A-7F4B-4C17-B008-20E52C265A18}" sibTransId="{B71CBA34-2F3A-4AA6-A3C6-4756CFA14836}"/>
    <dgm:cxn modelId="{F717F914-2786-4909-B36A-69E6378E2F2A}" type="presOf" srcId="{D8605B0E-D3E3-425C-8027-2742FFEC8C27}" destId="{A4E3526C-3B96-4B8B-87BA-01E1B7BEF7EF}" srcOrd="0" destOrd="2" presId="urn:microsoft.com/office/officeart/2005/8/layout/list1"/>
    <dgm:cxn modelId="{D419F527-2E5C-405A-8602-FB3A7C693B54}" type="presOf" srcId="{3C74D7D7-BDCD-4F73-A327-0A4F36ED8F2E}" destId="{A4E3526C-3B96-4B8B-87BA-01E1B7BEF7EF}" srcOrd="0" destOrd="0" presId="urn:microsoft.com/office/officeart/2005/8/layout/list1"/>
    <dgm:cxn modelId="{7865863E-1BC2-47AE-BBFB-F40F27A905AE}" srcId="{592373DC-11B1-4708-92E2-E1B8EB8D76D8}" destId="{5A259F57-B5C4-40C5-939D-A7C21B16FB47}" srcOrd="2" destOrd="0" parTransId="{E359194E-724D-4C60-BA35-9B441D11C55E}" sibTransId="{57311651-50BE-4613-AB4F-1C634C257620}"/>
    <dgm:cxn modelId="{625AA23F-DBF4-4D2B-903D-22A89723EEED}" type="presOf" srcId="{592373DC-11B1-4708-92E2-E1B8EB8D76D8}" destId="{88A033FC-90E8-450A-9660-7C56FE44CF4B}" srcOrd="0" destOrd="0" presId="urn:microsoft.com/office/officeart/2005/8/layout/list1"/>
    <dgm:cxn modelId="{4D82045C-3876-4863-BAAC-B33B41999DCB}" srcId="{5A259F57-B5C4-40C5-939D-A7C21B16FB47}" destId="{D8605B0E-D3E3-425C-8027-2742FFEC8C27}" srcOrd="2" destOrd="0" parTransId="{9013BEA6-2A0F-42C9-8B5C-0202F49ED975}" sibTransId="{0C41BFA1-31AB-430E-9E5E-7606023FC7AC}"/>
    <dgm:cxn modelId="{07D1F65C-7C41-4EB6-A133-CA7F29791640}" srcId="{592373DC-11B1-4708-92E2-E1B8EB8D76D8}" destId="{4786322A-3DB1-4B13-A039-9C2B4BD33902}" srcOrd="1" destOrd="0" parTransId="{4F3F2426-EA56-4F79-A02F-DE7A210D680D}" sibTransId="{7D0A801E-90E9-4D73-A31E-D58F04D3BBF2}"/>
    <dgm:cxn modelId="{3EB1FF43-960C-441C-9509-BA50DD5B9550}" srcId="{4786322A-3DB1-4B13-A039-9C2B4BD33902}" destId="{AE919EEA-DB7F-4A99-9C83-667BDF26149E}" srcOrd="2" destOrd="0" parTransId="{697CF00C-EA80-45DF-9109-7B08A1A0DB69}" sibTransId="{C14107A6-999E-4FC4-AC58-C26F1594766F}"/>
    <dgm:cxn modelId="{16501F45-2C05-435F-BB31-09F027F6B59F}" type="presOf" srcId="{2819BBB5-8273-49DE-AC89-C058E5DF684A}" destId="{FD9FC1E3-1C41-4437-BE21-8D33D44C1C9E}" srcOrd="0" destOrd="0" presId="urn:microsoft.com/office/officeart/2005/8/layout/list1"/>
    <dgm:cxn modelId="{A1849085-8985-4ACA-8422-CEEE3525D64E}" type="presOf" srcId="{AE919EEA-DB7F-4A99-9C83-667BDF26149E}" destId="{92C0B756-05A6-4040-AC91-4730345F5191}" srcOrd="0" destOrd="2" presId="urn:microsoft.com/office/officeart/2005/8/layout/list1"/>
    <dgm:cxn modelId="{87320787-FF34-4B70-A17A-F897C46501CA}" type="presOf" srcId="{5A259F57-B5C4-40C5-939D-A7C21B16FB47}" destId="{80F1F3E3-8580-4F0D-9C12-7910907CADF1}" srcOrd="0" destOrd="0" presId="urn:microsoft.com/office/officeart/2005/8/layout/list1"/>
    <dgm:cxn modelId="{C987B692-ACA3-48A5-AD6A-71E004496F22}" srcId="{4786322A-3DB1-4B13-A039-9C2B4BD33902}" destId="{889EA1A1-47A6-4977-B077-27162BC04645}" srcOrd="1" destOrd="0" parTransId="{1029171A-3501-43C0-B763-A1CD17D54F67}" sibTransId="{06C5F765-49CA-4349-90E0-6338C40BB38C}"/>
    <dgm:cxn modelId="{DBFED495-68DE-497A-AE49-C4E846074AFD}" type="presOf" srcId="{7084B800-7E1D-4DA6-89C0-37EA52DDBCB8}" destId="{6EC006A1-981A-4484-9234-228DCAD57AB2}" srcOrd="0" destOrd="0" presId="urn:microsoft.com/office/officeart/2005/8/layout/list1"/>
    <dgm:cxn modelId="{34E0019B-A70F-4D3E-B489-3EE0CEC45D26}" type="presOf" srcId="{7084B800-7E1D-4DA6-89C0-37EA52DDBCB8}" destId="{1A0AAFD3-A3A9-4B43-843A-7BA9D4FD5E56}" srcOrd="1" destOrd="0" presId="urn:microsoft.com/office/officeart/2005/8/layout/list1"/>
    <dgm:cxn modelId="{E61D8AAE-FF5C-4AAA-9010-0355B1211924}" type="presOf" srcId="{889EA1A1-47A6-4977-B077-27162BC04645}" destId="{92C0B756-05A6-4040-AC91-4730345F5191}" srcOrd="0" destOrd="1" presId="urn:microsoft.com/office/officeart/2005/8/layout/list1"/>
    <dgm:cxn modelId="{39F0ABB5-D5F2-4C93-B104-DCDDB3C505D0}" srcId="{5A259F57-B5C4-40C5-939D-A7C21B16FB47}" destId="{11F3F8E4-CD34-4170-A1FB-0E8D48539927}" srcOrd="1" destOrd="0" parTransId="{0CE1DFBB-380F-409E-A1BE-BBA0F9AD031A}" sibTransId="{F94DE185-1B46-48D0-93AD-6011E5BAF676}"/>
    <dgm:cxn modelId="{F73E07C5-312B-493D-A0B3-1CE0176E400F}" srcId="{4786322A-3DB1-4B13-A039-9C2B4BD33902}" destId="{FF1F9D17-49B2-487A-9CA5-7677EE1F46EA}" srcOrd="0" destOrd="0" parTransId="{F0AB5F5F-3F6D-4ABE-BB84-DE0D317CB341}" sibTransId="{29807949-27A5-48FF-B06F-770EDAFFC19A}"/>
    <dgm:cxn modelId="{D7BBB8C6-B60F-4050-B5C1-3F3A86AF4294}" srcId="{592373DC-11B1-4708-92E2-E1B8EB8D76D8}" destId="{7084B800-7E1D-4DA6-89C0-37EA52DDBCB8}" srcOrd="0" destOrd="0" parTransId="{E459F664-A62C-4466-90D1-14D94F7456F9}" sibTransId="{29667D30-8073-4626-A65C-0442C9DA4455}"/>
    <dgm:cxn modelId="{EE88FBC6-3422-4879-9EF5-FC8802FCED5E}" type="presOf" srcId="{4786322A-3DB1-4B13-A039-9C2B4BD33902}" destId="{5BD5B296-A642-4DF8-B899-35ED169DA216}" srcOrd="1" destOrd="0" presId="urn:microsoft.com/office/officeart/2005/8/layout/list1"/>
    <dgm:cxn modelId="{EEDF53C7-9673-4100-8B1E-7CF177F43551}" type="presOf" srcId="{4786322A-3DB1-4B13-A039-9C2B4BD33902}" destId="{4F91F803-792A-4600-A80A-DA32582EF94A}" srcOrd="0" destOrd="0" presId="urn:microsoft.com/office/officeart/2005/8/layout/list1"/>
    <dgm:cxn modelId="{DF4793ED-A8E4-4687-87E3-F1639F68EB99}" srcId="{7084B800-7E1D-4DA6-89C0-37EA52DDBCB8}" destId="{99C88DBB-7241-460A-ABAA-FE5FCD78CDA0}" srcOrd="1" destOrd="0" parTransId="{DDC9A2E2-6C7B-4F72-B6D5-7932F08E70FB}" sibTransId="{36283CB8-99F3-42C4-98E0-7F5D1FF16E30}"/>
    <dgm:cxn modelId="{72480AF0-FB81-488D-9416-14B92D0B67F9}" type="presOf" srcId="{FF1F9D17-49B2-487A-9CA5-7677EE1F46EA}" destId="{92C0B756-05A6-4040-AC91-4730345F5191}" srcOrd="0" destOrd="0" presId="urn:microsoft.com/office/officeart/2005/8/layout/list1"/>
    <dgm:cxn modelId="{216ABBF2-19D2-4983-BC14-7F97AD61D08C}" type="presOf" srcId="{11F3F8E4-CD34-4170-A1FB-0E8D48539927}" destId="{A4E3526C-3B96-4B8B-87BA-01E1B7BEF7EF}" srcOrd="0" destOrd="1" presId="urn:microsoft.com/office/officeart/2005/8/layout/list1"/>
    <dgm:cxn modelId="{665A39F6-9D01-4F0F-A824-36D98B0A69DD}" srcId="{7084B800-7E1D-4DA6-89C0-37EA52DDBCB8}" destId="{2819BBB5-8273-49DE-AC89-C058E5DF684A}" srcOrd="0" destOrd="0" parTransId="{23CF45AA-C363-48D5-B37D-418BF89454D0}" sibTransId="{00F4133C-4731-47A9-B91B-B5050BCF62BB}"/>
    <dgm:cxn modelId="{1E90A8F7-4B0C-45FE-B2AA-F392EBD01257}" type="presOf" srcId="{5A259F57-B5C4-40C5-939D-A7C21B16FB47}" destId="{1AA0D2EF-743C-441B-B933-8CC3FD133511}" srcOrd="1" destOrd="0" presId="urn:microsoft.com/office/officeart/2005/8/layout/list1"/>
    <dgm:cxn modelId="{AC4B8512-B20E-410F-BFEB-F8454685D9F0}" type="presParOf" srcId="{88A033FC-90E8-450A-9660-7C56FE44CF4B}" destId="{24B2535F-B64C-416D-866E-AB6126E4F4FD}" srcOrd="0" destOrd="0" presId="urn:microsoft.com/office/officeart/2005/8/layout/list1"/>
    <dgm:cxn modelId="{6DE6F4C9-B66F-4D53-882E-81C5A1263F9B}" type="presParOf" srcId="{24B2535F-B64C-416D-866E-AB6126E4F4FD}" destId="{6EC006A1-981A-4484-9234-228DCAD57AB2}" srcOrd="0" destOrd="0" presId="urn:microsoft.com/office/officeart/2005/8/layout/list1"/>
    <dgm:cxn modelId="{07944656-2B6F-4150-B840-796B46FABC28}" type="presParOf" srcId="{24B2535F-B64C-416D-866E-AB6126E4F4FD}" destId="{1A0AAFD3-A3A9-4B43-843A-7BA9D4FD5E56}" srcOrd="1" destOrd="0" presId="urn:microsoft.com/office/officeart/2005/8/layout/list1"/>
    <dgm:cxn modelId="{19C6D583-ED2C-4BA3-B186-5BE126AE2FA0}" type="presParOf" srcId="{88A033FC-90E8-450A-9660-7C56FE44CF4B}" destId="{CCBECD78-1F23-4EF1-982A-AA01E554543E}" srcOrd="1" destOrd="0" presId="urn:microsoft.com/office/officeart/2005/8/layout/list1"/>
    <dgm:cxn modelId="{193F8C17-9332-4A96-A2FF-869B84404B77}" type="presParOf" srcId="{88A033FC-90E8-450A-9660-7C56FE44CF4B}" destId="{FD9FC1E3-1C41-4437-BE21-8D33D44C1C9E}" srcOrd="2" destOrd="0" presId="urn:microsoft.com/office/officeart/2005/8/layout/list1"/>
    <dgm:cxn modelId="{2A0AF3F1-3E1F-4AB5-BC7F-8880604146E0}" type="presParOf" srcId="{88A033FC-90E8-450A-9660-7C56FE44CF4B}" destId="{924BC6CA-B5A9-4CBD-91CA-0E40F017D78C}" srcOrd="3" destOrd="0" presId="urn:microsoft.com/office/officeart/2005/8/layout/list1"/>
    <dgm:cxn modelId="{84B370E6-03E7-432E-8DE8-6F3402B19900}" type="presParOf" srcId="{88A033FC-90E8-450A-9660-7C56FE44CF4B}" destId="{D554373D-02BB-456A-B513-6FD44C272B5C}" srcOrd="4" destOrd="0" presId="urn:microsoft.com/office/officeart/2005/8/layout/list1"/>
    <dgm:cxn modelId="{330E8C49-FCAD-4D9F-BB2F-8760C7E6B096}" type="presParOf" srcId="{D554373D-02BB-456A-B513-6FD44C272B5C}" destId="{4F91F803-792A-4600-A80A-DA32582EF94A}" srcOrd="0" destOrd="0" presId="urn:microsoft.com/office/officeart/2005/8/layout/list1"/>
    <dgm:cxn modelId="{618BBB7C-14AD-4AD9-9957-91061B873473}" type="presParOf" srcId="{D554373D-02BB-456A-B513-6FD44C272B5C}" destId="{5BD5B296-A642-4DF8-B899-35ED169DA216}" srcOrd="1" destOrd="0" presId="urn:microsoft.com/office/officeart/2005/8/layout/list1"/>
    <dgm:cxn modelId="{EDC41EE4-430F-41C5-8C1F-AC1649AB4844}" type="presParOf" srcId="{88A033FC-90E8-450A-9660-7C56FE44CF4B}" destId="{A4936A2D-4572-425F-9AAC-9798097747DD}" srcOrd="5" destOrd="0" presId="urn:microsoft.com/office/officeart/2005/8/layout/list1"/>
    <dgm:cxn modelId="{FB153B08-A79B-48D9-B3F5-C99BA326486E}" type="presParOf" srcId="{88A033FC-90E8-450A-9660-7C56FE44CF4B}" destId="{92C0B756-05A6-4040-AC91-4730345F5191}" srcOrd="6" destOrd="0" presId="urn:microsoft.com/office/officeart/2005/8/layout/list1"/>
    <dgm:cxn modelId="{9AFDA481-FE2A-491B-8E0D-532160039AFB}" type="presParOf" srcId="{88A033FC-90E8-450A-9660-7C56FE44CF4B}" destId="{E512E97A-AB64-43A4-955A-9C6EF5B21111}" srcOrd="7" destOrd="0" presId="urn:microsoft.com/office/officeart/2005/8/layout/list1"/>
    <dgm:cxn modelId="{5BF94848-D0F1-4175-9643-34A371B25822}" type="presParOf" srcId="{88A033FC-90E8-450A-9660-7C56FE44CF4B}" destId="{6F48969B-7A0D-4352-95BB-E4D44F1FDA7D}" srcOrd="8" destOrd="0" presId="urn:microsoft.com/office/officeart/2005/8/layout/list1"/>
    <dgm:cxn modelId="{EA74DBEB-8288-4658-A002-3981498D98E1}" type="presParOf" srcId="{6F48969B-7A0D-4352-95BB-E4D44F1FDA7D}" destId="{80F1F3E3-8580-4F0D-9C12-7910907CADF1}" srcOrd="0" destOrd="0" presId="urn:microsoft.com/office/officeart/2005/8/layout/list1"/>
    <dgm:cxn modelId="{EAAC675A-F6BF-4EE1-B5D7-4A743649A5F1}" type="presParOf" srcId="{6F48969B-7A0D-4352-95BB-E4D44F1FDA7D}" destId="{1AA0D2EF-743C-441B-B933-8CC3FD133511}" srcOrd="1" destOrd="0" presId="urn:microsoft.com/office/officeart/2005/8/layout/list1"/>
    <dgm:cxn modelId="{FE0FAA26-81A2-4E9B-9BD2-67F1DDC58C5A}" type="presParOf" srcId="{88A033FC-90E8-450A-9660-7C56FE44CF4B}" destId="{1D3949C1-8B5F-49B2-B24A-55D8B41AA896}" srcOrd="9" destOrd="0" presId="urn:microsoft.com/office/officeart/2005/8/layout/list1"/>
    <dgm:cxn modelId="{D5CEED3A-ACD0-46FC-97A3-C950938E566F}" type="presParOf" srcId="{88A033FC-90E8-450A-9660-7C56FE44CF4B}" destId="{A4E3526C-3B96-4B8B-87BA-01E1B7BEF7EF}"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0F07F19-1F50-4B42-A7A0-278DF9D25BB1}" type="doc">
      <dgm:prSet loTypeId="urn:microsoft.com/office/officeart/2016/7/layout/BasicLinearProcessNumbered#1" loCatId="process" qsTypeId="urn:microsoft.com/office/officeart/2005/8/quickstyle/simple1" qsCatId="simple" csTypeId="urn:microsoft.com/office/officeart/2005/8/colors/accent1_2" csCatId="accent1" phldr="1"/>
      <dgm:spPr/>
      <dgm:t>
        <a:bodyPr/>
        <a:lstStyle/>
        <a:p>
          <a:endParaRPr lang="en-US"/>
        </a:p>
      </dgm:t>
    </dgm:pt>
    <dgm:pt modelId="{F05611F0-8256-4954-B6CB-ED6B4F2DD397}">
      <dgm:prSet custT="1"/>
      <dgm:spPr/>
      <dgm:t>
        <a:bodyPr lIns="288000"/>
        <a:lstStyle/>
        <a:p>
          <a:r>
            <a:rPr lang="en-US" sz="2000" dirty="0">
              <a:solidFill>
                <a:schemeClr val="accent1">
                  <a:lumMod val="75000"/>
                </a:schemeClr>
              </a:solidFill>
            </a:rPr>
            <a:t>Part 1 Brainstorm</a:t>
          </a:r>
          <a:endParaRPr lang="en-US" sz="1500" dirty="0"/>
        </a:p>
      </dgm:t>
    </dgm:pt>
    <dgm:pt modelId="{CD7328D6-9FAE-4506-9BDB-E06A571EC1D4}" type="parTrans" cxnId="{914FACD2-336A-4471-9E99-312B3F8EAB04}">
      <dgm:prSet/>
      <dgm:spPr/>
      <dgm:t>
        <a:bodyPr/>
        <a:lstStyle/>
        <a:p>
          <a:endParaRPr lang="en-US"/>
        </a:p>
      </dgm:t>
    </dgm:pt>
    <dgm:pt modelId="{6BD5265A-8333-420D-BDB2-65F10B3EBD76}" type="sibTrans" cxnId="{914FACD2-336A-4471-9E99-312B3F8EAB04}">
      <dgm:prSet phldrT="1" phldr="0"/>
      <dgm:spPr/>
      <dgm:t>
        <a:bodyPr/>
        <a:lstStyle/>
        <a:p>
          <a:r>
            <a:rPr lang="en-US"/>
            <a:t>1</a:t>
          </a:r>
          <a:endParaRPr lang="en-US" dirty="0"/>
        </a:p>
      </dgm:t>
    </dgm:pt>
    <dgm:pt modelId="{D6D582BD-9E0B-4C45-8560-FFDB37BFBD15}">
      <dgm:prSet custT="1"/>
      <dgm:spPr/>
      <dgm:t>
        <a:bodyPr lIns="288000"/>
        <a:lstStyle/>
        <a:p>
          <a:r>
            <a:rPr lang="en-US" sz="2000" dirty="0">
              <a:solidFill>
                <a:schemeClr val="accent1">
                  <a:lumMod val="75000"/>
                </a:schemeClr>
              </a:solidFill>
            </a:rPr>
            <a:t>Part 3 Deliver</a:t>
          </a:r>
        </a:p>
      </dgm:t>
    </dgm:pt>
    <dgm:pt modelId="{951D5696-8F8B-4293-9D70-E81E13213DFA}" type="parTrans" cxnId="{BC9FFB67-6BC5-4173-AC2F-AD3B4D75EDC5}">
      <dgm:prSet/>
      <dgm:spPr/>
      <dgm:t>
        <a:bodyPr/>
        <a:lstStyle/>
        <a:p>
          <a:endParaRPr lang="en-US"/>
        </a:p>
      </dgm:t>
    </dgm:pt>
    <dgm:pt modelId="{A301DEAE-D478-4FF7-A7B0-DA2F478A9003}" type="sibTrans" cxnId="{BC9FFB67-6BC5-4173-AC2F-AD3B4D75EDC5}">
      <dgm:prSet phldrT="3" phldr="0"/>
      <dgm:spPr/>
      <dgm:t>
        <a:bodyPr/>
        <a:lstStyle/>
        <a:p>
          <a:r>
            <a:rPr lang="en-US"/>
            <a:t>3</a:t>
          </a:r>
        </a:p>
      </dgm:t>
    </dgm:pt>
    <dgm:pt modelId="{5378684D-5427-415C-A3BC-3329CECA89F5}">
      <dgm:prSet custT="1"/>
      <dgm:spPr/>
      <dgm:t>
        <a:bodyPr lIns="288000"/>
        <a:lstStyle/>
        <a:p>
          <a:r>
            <a:rPr lang="en-US" sz="2000" dirty="0">
              <a:solidFill>
                <a:schemeClr val="accent1">
                  <a:lumMod val="75000"/>
                </a:schemeClr>
              </a:solidFill>
            </a:rPr>
            <a:t>Part 2 Design</a:t>
          </a:r>
        </a:p>
      </dgm:t>
    </dgm:pt>
    <dgm:pt modelId="{43C9F44A-0D8F-4D36-8008-FCF52E313F8B}" type="parTrans" cxnId="{F63DE132-24A8-4808-BC22-675645F220E5}">
      <dgm:prSet/>
      <dgm:spPr/>
      <dgm:t>
        <a:bodyPr/>
        <a:lstStyle/>
        <a:p>
          <a:endParaRPr lang="en-US"/>
        </a:p>
      </dgm:t>
    </dgm:pt>
    <dgm:pt modelId="{136B950D-C772-4158-B311-99CCAC65ABCF}" type="sibTrans" cxnId="{F63DE132-24A8-4808-BC22-675645F220E5}">
      <dgm:prSet phldrT="2" phldr="0"/>
      <dgm:spPr/>
      <dgm:t>
        <a:bodyPr/>
        <a:lstStyle/>
        <a:p>
          <a:r>
            <a:rPr lang="en-US"/>
            <a:t>2</a:t>
          </a:r>
        </a:p>
      </dgm:t>
    </dgm:pt>
    <dgm:pt modelId="{C09B749D-9CF7-492C-B341-D9553818451B}" type="pres">
      <dgm:prSet presAssocID="{D0F07F19-1F50-4B42-A7A0-278DF9D25BB1}" presName="Name0" presStyleCnt="0">
        <dgm:presLayoutVars>
          <dgm:animLvl val="lvl"/>
          <dgm:resizeHandles val="exact"/>
        </dgm:presLayoutVars>
      </dgm:prSet>
      <dgm:spPr/>
    </dgm:pt>
    <dgm:pt modelId="{9D438F26-CD1B-4D67-AF02-B4D0BD99464E}" type="pres">
      <dgm:prSet presAssocID="{F05611F0-8256-4954-B6CB-ED6B4F2DD397}" presName="compositeNode" presStyleCnt="0">
        <dgm:presLayoutVars>
          <dgm:bulletEnabled val="1"/>
        </dgm:presLayoutVars>
      </dgm:prSet>
      <dgm:spPr/>
    </dgm:pt>
    <dgm:pt modelId="{5C8F9B26-840A-4F96-8D27-2D7E00511C9A}" type="pres">
      <dgm:prSet presAssocID="{F05611F0-8256-4954-B6CB-ED6B4F2DD397}" presName="bgRect" presStyleLbl="bgAccFollowNode1" presStyleIdx="0" presStyleCnt="3"/>
      <dgm:spPr/>
    </dgm:pt>
    <dgm:pt modelId="{DAC041B6-6570-477A-B4C1-5CB7E0EFE0DC}" type="pres">
      <dgm:prSet presAssocID="{6BD5265A-8333-420D-BDB2-65F10B3EBD76}" presName="sibTransNodeCircle" presStyleLbl="alignNode1" presStyleIdx="0" presStyleCnt="6">
        <dgm:presLayoutVars>
          <dgm:chMax val="0"/>
          <dgm:bulletEnabled/>
        </dgm:presLayoutVars>
      </dgm:prSet>
      <dgm:spPr>
        <a:prstGeom prst="rect">
          <a:avLst/>
        </a:prstGeom>
      </dgm:spPr>
    </dgm:pt>
    <dgm:pt modelId="{F8ADDB2A-2689-4ACF-8222-B372EB5C8D35}" type="pres">
      <dgm:prSet presAssocID="{F05611F0-8256-4954-B6CB-ED6B4F2DD397}" presName="bottomLine" presStyleLbl="alignNode1" presStyleIdx="1" presStyleCnt="6">
        <dgm:presLayoutVars/>
      </dgm:prSet>
      <dgm:spPr/>
    </dgm:pt>
    <dgm:pt modelId="{36EB2DDF-B510-4B3C-AF9A-757E14A78E4D}" type="pres">
      <dgm:prSet presAssocID="{F05611F0-8256-4954-B6CB-ED6B4F2DD397}" presName="nodeText" presStyleLbl="bgAccFollowNode1" presStyleIdx="0" presStyleCnt="3">
        <dgm:presLayoutVars>
          <dgm:bulletEnabled val="1"/>
        </dgm:presLayoutVars>
      </dgm:prSet>
      <dgm:spPr/>
    </dgm:pt>
    <dgm:pt modelId="{8BDDBF6E-ECE6-4E6A-B0D3-17197BA824D3}" type="pres">
      <dgm:prSet presAssocID="{6BD5265A-8333-420D-BDB2-65F10B3EBD76}" presName="sibTrans" presStyleCnt="0"/>
      <dgm:spPr/>
    </dgm:pt>
    <dgm:pt modelId="{49361EC1-6FE9-4A42-9B9A-B5FC26C2BF05}" type="pres">
      <dgm:prSet presAssocID="{5378684D-5427-415C-A3BC-3329CECA89F5}" presName="compositeNode" presStyleCnt="0">
        <dgm:presLayoutVars>
          <dgm:bulletEnabled val="1"/>
        </dgm:presLayoutVars>
      </dgm:prSet>
      <dgm:spPr/>
    </dgm:pt>
    <dgm:pt modelId="{5DC5F044-8886-435A-9775-3F8FFC44E5BE}" type="pres">
      <dgm:prSet presAssocID="{5378684D-5427-415C-A3BC-3329CECA89F5}" presName="bgRect" presStyleLbl="bgAccFollowNode1" presStyleIdx="1" presStyleCnt="3"/>
      <dgm:spPr/>
    </dgm:pt>
    <dgm:pt modelId="{BA1827E7-F61B-49F4-B98B-77BE987A53A9}" type="pres">
      <dgm:prSet presAssocID="{136B950D-C772-4158-B311-99CCAC65ABCF}" presName="sibTransNodeCircle" presStyleLbl="alignNode1" presStyleIdx="2" presStyleCnt="6">
        <dgm:presLayoutVars>
          <dgm:chMax val="0"/>
          <dgm:bulletEnabled/>
        </dgm:presLayoutVars>
      </dgm:prSet>
      <dgm:spPr/>
    </dgm:pt>
    <dgm:pt modelId="{0E707ABB-C95C-4768-B3EF-C908075B32E2}" type="pres">
      <dgm:prSet presAssocID="{5378684D-5427-415C-A3BC-3329CECA89F5}" presName="bottomLine" presStyleLbl="alignNode1" presStyleIdx="3" presStyleCnt="6">
        <dgm:presLayoutVars/>
      </dgm:prSet>
      <dgm:spPr/>
    </dgm:pt>
    <dgm:pt modelId="{4140D3B4-81C7-4C46-8B8D-51DD50501B26}" type="pres">
      <dgm:prSet presAssocID="{5378684D-5427-415C-A3BC-3329CECA89F5}" presName="nodeText" presStyleLbl="bgAccFollowNode1" presStyleIdx="1" presStyleCnt="3">
        <dgm:presLayoutVars>
          <dgm:bulletEnabled val="1"/>
        </dgm:presLayoutVars>
      </dgm:prSet>
      <dgm:spPr/>
    </dgm:pt>
    <dgm:pt modelId="{2902C064-A5D4-49C4-942E-3326106FFF11}" type="pres">
      <dgm:prSet presAssocID="{136B950D-C772-4158-B311-99CCAC65ABCF}" presName="sibTrans" presStyleCnt="0"/>
      <dgm:spPr/>
    </dgm:pt>
    <dgm:pt modelId="{31B7E030-A022-4334-B7A1-B86C0160BE46}" type="pres">
      <dgm:prSet presAssocID="{D6D582BD-9E0B-4C45-8560-FFDB37BFBD15}" presName="compositeNode" presStyleCnt="0">
        <dgm:presLayoutVars>
          <dgm:bulletEnabled val="1"/>
        </dgm:presLayoutVars>
      </dgm:prSet>
      <dgm:spPr/>
    </dgm:pt>
    <dgm:pt modelId="{BA908E19-A4EB-4C78-B542-ABCC1AAA3451}" type="pres">
      <dgm:prSet presAssocID="{D6D582BD-9E0B-4C45-8560-FFDB37BFBD15}" presName="bgRect" presStyleLbl="bgAccFollowNode1" presStyleIdx="2" presStyleCnt="3"/>
      <dgm:spPr/>
    </dgm:pt>
    <dgm:pt modelId="{09E96BDB-2966-49AD-849B-EED7DBBCB69E}" type="pres">
      <dgm:prSet presAssocID="{A301DEAE-D478-4FF7-A7B0-DA2F478A9003}" presName="sibTransNodeCircle" presStyleLbl="alignNode1" presStyleIdx="4" presStyleCnt="6">
        <dgm:presLayoutVars>
          <dgm:chMax val="0"/>
          <dgm:bulletEnabled/>
        </dgm:presLayoutVars>
      </dgm:prSet>
      <dgm:spPr/>
    </dgm:pt>
    <dgm:pt modelId="{ADF9F3C0-5708-4223-A391-BD6A8B668210}" type="pres">
      <dgm:prSet presAssocID="{D6D582BD-9E0B-4C45-8560-FFDB37BFBD15}" presName="bottomLine" presStyleLbl="alignNode1" presStyleIdx="5" presStyleCnt="6">
        <dgm:presLayoutVars/>
      </dgm:prSet>
      <dgm:spPr/>
    </dgm:pt>
    <dgm:pt modelId="{BF4143EE-A71E-4F58-B84D-5AAD10E236F2}" type="pres">
      <dgm:prSet presAssocID="{D6D582BD-9E0B-4C45-8560-FFDB37BFBD15}" presName="nodeText" presStyleLbl="bgAccFollowNode1" presStyleIdx="2" presStyleCnt="3">
        <dgm:presLayoutVars>
          <dgm:bulletEnabled val="1"/>
        </dgm:presLayoutVars>
      </dgm:prSet>
      <dgm:spPr/>
    </dgm:pt>
  </dgm:ptLst>
  <dgm:cxnLst>
    <dgm:cxn modelId="{80FF0825-A7F4-401F-BBED-4D27D9D429C0}" type="presOf" srcId="{D6D582BD-9E0B-4C45-8560-FFDB37BFBD15}" destId="{BF4143EE-A71E-4F58-B84D-5AAD10E236F2}" srcOrd="1" destOrd="0" presId="urn:microsoft.com/office/officeart/2016/7/layout/BasicLinearProcessNumbered#1"/>
    <dgm:cxn modelId="{F63DE132-24A8-4808-BC22-675645F220E5}" srcId="{D0F07F19-1F50-4B42-A7A0-278DF9D25BB1}" destId="{5378684D-5427-415C-A3BC-3329CECA89F5}" srcOrd="1" destOrd="0" parTransId="{43C9F44A-0D8F-4D36-8008-FCF52E313F8B}" sibTransId="{136B950D-C772-4158-B311-99CCAC65ABCF}"/>
    <dgm:cxn modelId="{23907F3B-DE45-45CF-9707-5E4F6F6973DA}" type="presOf" srcId="{D0F07F19-1F50-4B42-A7A0-278DF9D25BB1}" destId="{C09B749D-9CF7-492C-B341-D9553818451B}" srcOrd="0" destOrd="0" presId="urn:microsoft.com/office/officeart/2016/7/layout/BasicLinearProcessNumbered#1"/>
    <dgm:cxn modelId="{099FD540-3CC7-465A-AB33-BD72FF4E3475}" type="presOf" srcId="{D6D582BD-9E0B-4C45-8560-FFDB37BFBD15}" destId="{BA908E19-A4EB-4C78-B542-ABCC1AAA3451}" srcOrd="0" destOrd="0" presId="urn:microsoft.com/office/officeart/2016/7/layout/BasicLinearProcessNumbered#1"/>
    <dgm:cxn modelId="{AFE8A667-BFCC-42CE-A7FE-3066C60B154E}" type="presOf" srcId="{F05611F0-8256-4954-B6CB-ED6B4F2DD397}" destId="{5C8F9B26-840A-4F96-8D27-2D7E00511C9A}" srcOrd="0" destOrd="0" presId="urn:microsoft.com/office/officeart/2016/7/layout/BasicLinearProcessNumbered#1"/>
    <dgm:cxn modelId="{BC9FFB67-6BC5-4173-AC2F-AD3B4D75EDC5}" srcId="{D0F07F19-1F50-4B42-A7A0-278DF9D25BB1}" destId="{D6D582BD-9E0B-4C45-8560-FFDB37BFBD15}" srcOrd="2" destOrd="0" parTransId="{951D5696-8F8B-4293-9D70-E81E13213DFA}" sibTransId="{A301DEAE-D478-4FF7-A7B0-DA2F478A9003}"/>
    <dgm:cxn modelId="{FF82BE72-8E51-4B3C-825E-D08E63FA099F}" type="presOf" srcId="{5378684D-5427-415C-A3BC-3329CECA89F5}" destId="{5DC5F044-8886-435A-9775-3F8FFC44E5BE}" srcOrd="0" destOrd="0" presId="urn:microsoft.com/office/officeart/2016/7/layout/BasicLinearProcessNumbered#1"/>
    <dgm:cxn modelId="{9CDE7D88-716E-4C97-9A52-FF7131643C5F}" type="presOf" srcId="{F05611F0-8256-4954-B6CB-ED6B4F2DD397}" destId="{36EB2DDF-B510-4B3C-AF9A-757E14A78E4D}" srcOrd="1" destOrd="0" presId="urn:microsoft.com/office/officeart/2016/7/layout/BasicLinearProcessNumbered#1"/>
    <dgm:cxn modelId="{650A27A1-5631-41FC-8DAF-3ECBD12E92BA}" type="presOf" srcId="{5378684D-5427-415C-A3BC-3329CECA89F5}" destId="{4140D3B4-81C7-4C46-8B8D-51DD50501B26}" srcOrd="1" destOrd="0" presId="urn:microsoft.com/office/officeart/2016/7/layout/BasicLinearProcessNumbered#1"/>
    <dgm:cxn modelId="{55361EB8-64FE-4AC2-9C3A-284C67B3A5AD}" type="presOf" srcId="{A301DEAE-D478-4FF7-A7B0-DA2F478A9003}" destId="{09E96BDB-2966-49AD-849B-EED7DBBCB69E}" srcOrd="0" destOrd="0" presId="urn:microsoft.com/office/officeart/2016/7/layout/BasicLinearProcessNumbered#1"/>
    <dgm:cxn modelId="{40F5D2CB-DECC-41AF-8388-AD6EA6907126}" type="presOf" srcId="{6BD5265A-8333-420D-BDB2-65F10B3EBD76}" destId="{DAC041B6-6570-477A-B4C1-5CB7E0EFE0DC}" srcOrd="0" destOrd="0" presId="urn:microsoft.com/office/officeart/2016/7/layout/BasicLinearProcessNumbered#1"/>
    <dgm:cxn modelId="{914FACD2-336A-4471-9E99-312B3F8EAB04}" srcId="{D0F07F19-1F50-4B42-A7A0-278DF9D25BB1}" destId="{F05611F0-8256-4954-B6CB-ED6B4F2DD397}" srcOrd="0" destOrd="0" parTransId="{CD7328D6-9FAE-4506-9BDB-E06A571EC1D4}" sibTransId="{6BD5265A-8333-420D-BDB2-65F10B3EBD76}"/>
    <dgm:cxn modelId="{8E1E23F9-E301-4178-A447-11CA5E14AE09}" type="presOf" srcId="{136B950D-C772-4158-B311-99CCAC65ABCF}" destId="{BA1827E7-F61B-49F4-B98B-77BE987A53A9}" srcOrd="0" destOrd="0" presId="urn:microsoft.com/office/officeart/2016/7/layout/BasicLinearProcessNumbered#1"/>
    <dgm:cxn modelId="{71DE8450-1714-444C-A82B-015776242CCF}" type="presParOf" srcId="{C09B749D-9CF7-492C-B341-D9553818451B}" destId="{9D438F26-CD1B-4D67-AF02-B4D0BD99464E}" srcOrd="0" destOrd="0" presId="urn:microsoft.com/office/officeart/2016/7/layout/BasicLinearProcessNumbered#1"/>
    <dgm:cxn modelId="{5C537732-B693-4D12-B5ED-85D7EFE25956}" type="presParOf" srcId="{9D438F26-CD1B-4D67-AF02-B4D0BD99464E}" destId="{5C8F9B26-840A-4F96-8D27-2D7E00511C9A}" srcOrd="0" destOrd="0" presId="urn:microsoft.com/office/officeart/2016/7/layout/BasicLinearProcessNumbered#1"/>
    <dgm:cxn modelId="{A7EE3BFC-F03A-45E6-B212-83404EE12240}" type="presParOf" srcId="{9D438F26-CD1B-4D67-AF02-B4D0BD99464E}" destId="{DAC041B6-6570-477A-B4C1-5CB7E0EFE0DC}" srcOrd="1" destOrd="0" presId="urn:microsoft.com/office/officeart/2016/7/layout/BasicLinearProcessNumbered#1"/>
    <dgm:cxn modelId="{5F897C40-4F74-425D-8ECE-E06A106892E5}" type="presParOf" srcId="{9D438F26-CD1B-4D67-AF02-B4D0BD99464E}" destId="{F8ADDB2A-2689-4ACF-8222-B372EB5C8D35}" srcOrd="2" destOrd="0" presId="urn:microsoft.com/office/officeart/2016/7/layout/BasicLinearProcessNumbered#1"/>
    <dgm:cxn modelId="{B161A182-985E-47E7-B65C-F6AD87BFA0F7}" type="presParOf" srcId="{9D438F26-CD1B-4D67-AF02-B4D0BD99464E}" destId="{36EB2DDF-B510-4B3C-AF9A-757E14A78E4D}" srcOrd="3" destOrd="0" presId="urn:microsoft.com/office/officeart/2016/7/layout/BasicLinearProcessNumbered#1"/>
    <dgm:cxn modelId="{FDEB4A67-6531-4467-87D6-1AE9F901F051}" type="presParOf" srcId="{C09B749D-9CF7-492C-B341-D9553818451B}" destId="{8BDDBF6E-ECE6-4E6A-B0D3-17197BA824D3}" srcOrd="1" destOrd="0" presId="urn:microsoft.com/office/officeart/2016/7/layout/BasicLinearProcessNumbered#1"/>
    <dgm:cxn modelId="{BD7D933C-79D7-4B32-B6AA-37E464ADFDEA}" type="presParOf" srcId="{C09B749D-9CF7-492C-B341-D9553818451B}" destId="{49361EC1-6FE9-4A42-9B9A-B5FC26C2BF05}" srcOrd="2" destOrd="0" presId="urn:microsoft.com/office/officeart/2016/7/layout/BasicLinearProcessNumbered#1"/>
    <dgm:cxn modelId="{00258186-E7DB-4AB3-8B8C-EE15580525B2}" type="presParOf" srcId="{49361EC1-6FE9-4A42-9B9A-B5FC26C2BF05}" destId="{5DC5F044-8886-435A-9775-3F8FFC44E5BE}" srcOrd="0" destOrd="0" presId="urn:microsoft.com/office/officeart/2016/7/layout/BasicLinearProcessNumbered#1"/>
    <dgm:cxn modelId="{B1DF5BA7-7177-4264-9005-617DE8FB2EF5}" type="presParOf" srcId="{49361EC1-6FE9-4A42-9B9A-B5FC26C2BF05}" destId="{BA1827E7-F61B-49F4-B98B-77BE987A53A9}" srcOrd="1" destOrd="0" presId="urn:microsoft.com/office/officeart/2016/7/layout/BasicLinearProcessNumbered#1"/>
    <dgm:cxn modelId="{EA8CBB73-DB12-4581-90CB-9397E5DE0AB3}" type="presParOf" srcId="{49361EC1-6FE9-4A42-9B9A-B5FC26C2BF05}" destId="{0E707ABB-C95C-4768-B3EF-C908075B32E2}" srcOrd="2" destOrd="0" presId="urn:microsoft.com/office/officeart/2016/7/layout/BasicLinearProcessNumbered#1"/>
    <dgm:cxn modelId="{192890EC-CE93-4887-A8AE-0D60AF04ABAA}" type="presParOf" srcId="{49361EC1-6FE9-4A42-9B9A-B5FC26C2BF05}" destId="{4140D3B4-81C7-4C46-8B8D-51DD50501B26}" srcOrd="3" destOrd="0" presId="urn:microsoft.com/office/officeart/2016/7/layout/BasicLinearProcessNumbered#1"/>
    <dgm:cxn modelId="{F8C9EF8B-D396-41BD-B2F1-94340654644B}" type="presParOf" srcId="{C09B749D-9CF7-492C-B341-D9553818451B}" destId="{2902C064-A5D4-49C4-942E-3326106FFF11}" srcOrd="3" destOrd="0" presId="urn:microsoft.com/office/officeart/2016/7/layout/BasicLinearProcessNumbered#1"/>
    <dgm:cxn modelId="{0379F4A3-7DB1-4E83-88C7-DA8F6CFE4E9A}" type="presParOf" srcId="{C09B749D-9CF7-492C-B341-D9553818451B}" destId="{31B7E030-A022-4334-B7A1-B86C0160BE46}" srcOrd="4" destOrd="0" presId="urn:microsoft.com/office/officeart/2016/7/layout/BasicLinearProcessNumbered#1"/>
    <dgm:cxn modelId="{240B7267-B173-4DD3-8D6C-4591999DF917}" type="presParOf" srcId="{31B7E030-A022-4334-B7A1-B86C0160BE46}" destId="{BA908E19-A4EB-4C78-B542-ABCC1AAA3451}" srcOrd="0" destOrd="0" presId="urn:microsoft.com/office/officeart/2016/7/layout/BasicLinearProcessNumbered#1"/>
    <dgm:cxn modelId="{A661D485-8D27-4FC6-8E1E-66E54C316E51}" type="presParOf" srcId="{31B7E030-A022-4334-B7A1-B86C0160BE46}" destId="{09E96BDB-2966-49AD-849B-EED7DBBCB69E}" srcOrd="1" destOrd="0" presId="urn:microsoft.com/office/officeart/2016/7/layout/BasicLinearProcessNumbered#1"/>
    <dgm:cxn modelId="{31F4B3F3-2D9D-4EAE-92C5-709E38182DE5}" type="presParOf" srcId="{31B7E030-A022-4334-B7A1-B86C0160BE46}" destId="{ADF9F3C0-5708-4223-A391-BD6A8B668210}" srcOrd="2" destOrd="0" presId="urn:microsoft.com/office/officeart/2016/7/layout/BasicLinearProcessNumbered#1"/>
    <dgm:cxn modelId="{E67C4C83-AA10-414A-ADDC-F65D8668BF88}" type="presParOf" srcId="{31B7E030-A022-4334-B7A1-B86C0160BE46}" destId="{BF4143EE-A71E-4F58-B84D-5AAD10E236F2}" srcOrd="3" destOrd="0" presId="urn:microsoft.com/office/officeart/2016/7/layout/BasicLinearProcessNumbere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CAEBD5C-88CE-6244-A81C-9B03034ADFDA}"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n-US"/>
        </a:p>
      </dgm:t>
    </dgm:pt>
    <dgm:pt modelId="{1FC7F18A-4748-A64F-A4FB-3BC8033A74D8}">
      <dgm:prSet phldrT="[Text]"/>
      <dgm:spPr/>
      <dgm:t>
        <a:bodyPr/>
        <a:lstStyle/>
        <a:p>
          <a:r>
            <a:rPr lang="en-US" dirty="0"/>
            <a:t>Labor Activism</a:t>
          </a:r>
        </a:p>
      </dgm:t>
    </dgm:pt>
    <dgm:pt modelId="{35BEBAE0-94C7-AA4E-B5EA-C524826D3A47}" type="parTrans" cxnId="{2CB837AB-903F-8F47-90C9-D1906F40217D}">
      <dgm:prSet/>
      <dgm:spPr/>
      <dgm:t>
        <a:bodyPr/>
        <a:lstStyle/>
        <a:p>
          <a:endParaRPr lang="en-US"/>
        </a:p>
      </dgm:t>
    </dgm:pt>
    <dgm:pt modelId="{4A1D3F62-170C-744C-8C2D-22841E3817A4}" type="sibTrans" cxnId="{2CB837AB-903F-8F47-90C9-D1906F40217D}">
      <dgm:prSet/>
      <dgm:spPr/>
      <dgm:t>
        <a:bodyPr/>
        <a:lstStyle/>
        <a:p>
          <a:endParaRPr lang="en-US"/>
        </a:p>
      </dgm:t>
    </dgm:pt>
    <dgm:pt modelId="{2B1FD93C-56F1-A84F-917B-60A2E314E88B}">
      <dgm:prSet phldrT="[Text]"/>
      <dgm:spPr/>
      <dgm:t>
        <a:bodyPr/>
        <a:lstStyle/>
        <a:p>
          <a:r>
            <a:rPr lang="en-US" dirty="0"/>
            <a:t> </a:t>
          </a:r>
        </a:p>
      </dgm:t>
    </dgm:pt>
    <dgm:pt modelId="{C0361F52-5264-EB44-AD52-C4B4001D7BC5}" type="parTrans" cxnId="{427E5834-1DEB-5B47-9F65-7B73992C7B5F}">
      <dgm:prSet/>
      <dgm:spPr/>
      <dgm:t>
        <a:bodyPr/>
        <a:lstStyle/>
        <a:p>
          <a:endParaRPr lang="en-US"/>
        </a:p>
      </dgm:t>
    </dgm:pt>
    <dgm:pt modelId="{1EB14B24-CF19-5D40-B425-8B29FB36F3A2}" type="sibTrans" cxnId="{427E5834-1DEB-5B47-9F65-7B73992C7B5F}">
      <dgm:prSet/>
      <dgm:spPr/>
      <dgm:t>
        <a:bodyPr/>
        <a:lstStyle/>
        <a:p>
          <a:endParaRPr lang="en-US"/>
        </a:p>
      </dgm:t>
    </dgm:pt>
    <dgm:pt modelId="{C8BE2FCB-F586-D740-A5CA-411464BB29EE}">
      <dgm:prSet phldrT="[Text]"/>
      <dgm:spPr/>
      <dgm:t>
        <a:bodyPr/>
        <a:lstStyle/>
        <a:p>
          <a:r>
            <a:rPr lang="en-US" dirty="0"/>
            <a:t> </a:t>
          </a:r>
        </a:p>
      </dgm:t>
    </dgm:pt>
    <dgm:pt modelId="{B72891EB-1086-2D48-9334-90B55C306B1E}" type="parTrans" cxnId="{A296754A-22BA-774E-89CD-0CFE5E7DBA5C}">
      <dgm:prSet/>
      <dgm:spPr/>
      <dgm:t>
        <a:bodyPr/>
        <a:lstStyle/>
        <a:p>
          <a:endParaRPr lang="en-US"/>
        </a:p>
      </dgm:t>
    </dgm:pt>
    <dgm:pt modelId="{A251ABBC-2D28-3C40-9BD1-AF94D45D121F}" type="sibTrans" cxnId="{A296754A-22BA-774E-89CD-0CFE5E7DBA5C}">
      <dgm:prSet/>
      <dgm:spPr/>
      <dgm:t>
        <a:bodyPr/>
        <a:lstStyle/>
        <a:p>
          <a:endParaRPr lang="en-US"/>
        </a:p>
      </dgm:t>
    </dgm:pt>
    <dgm:pt modelId="{8092510B-1D12-2841-AB19-C45A2B686E41}">
      <dgm:prSet phldrT="[Text]"/>
      <dgm:spPr/>
      <dgm:t>
        <a:bodyPr/>
        <a:lstStyle/>
        <a:p>
          <a:r>
            <a:rPr lang="en-US" dirty="0"/>
            <a:t> </a:t>
          </a:r>
        </a:p>
      </dgm:t>
    </dgm:pt>
    <dgm:pt modelId="{75FEEA67-3C28-4841-B28F-4845E4230AE8}" type="parTrans" cxnId="{A7BC4F26-C3AB-6145-9966-CB9B5E2148B9}">
      <dgm:prSet/>
      <dgm:spPr/>
      <dgm:t>
        <a:bodyPr/>
        <a:lstStyle/>
        <a:p>
          <a:endParaRPr lang="en-US"/>
        </a:p>
      </dgm:t>
    </dgm:pt>
    <dgm:pt modelId="{1A6FEC30-0E9E-6643-AA99-68D268D122FD}" type="sibTrans" cxnId="{A7BC4F26-C3AB-6145-9966-CB9B5E2148B9}">
      <dgm:prSet/>
      <dgm:spPr/>
      <dgm:t>
        <a:bodyPr/>
        <a:lstStyle/>
        <a:p>
          <a:endParaRPr lang="en-US"/>
        </a:p>
      </dgm:t>
    </dgm:pt>
    <dgm:pt modelId="{8E47002F-399E-A44A-B3B0-A2AEF22210DA}">
      <dgm:prSet phldrT="[Text]"/>
      <dgm:spPr/>
      <dgm:t>
        <a:bodyPr/>
        <a:lstStyle/>
        <a:p>
          <a:r>
            <a:rPr lang="en-US" dirty="0"/>
            <a:t> </a:t>
          </a:r>
        </a:p>
      </dgm:t>
    </dgm:pt>
    <dgm:pt modelId="{EDAEA638-7773-A045-9EF0-862219D73D23}" type="parTrans" cxnId="{E1D988E1-5813-734F-B888-7BADC4F0B536}">
      <dgm:prSet/>
      <dgm:spPr/>
      <dgm:t>
        <a:bodyPr/>
        <a:lstStyle/>
        <a:p>
          <a:endParaRPr lang="en-US"/>
        </a:p>
      </dgm:t>
    </dgm:pt>
    <dgm:pt modelId="{289A7680-9BF0-8D4E-994A-3F11C9244EBC}" type="sibTrans" cxnId="{E1D988E1-5813-734F-B888-7BADC4F0B536}">
      <dgm:prSet/>
      <dgm:spPr/>
      <dgm:t>
        <a:bodyPr/>
        <a:lstStyle/>
        <a:p>
          <a:endParaRPr lang="en-US"/>
        </a:p>
      </dgm:t>
    </dgm:pt>
    <dgm:pt modelId="{C12BAEFA-CCFD-9C43-B6C4-EEF0576E8A7D}">
      <dgm:prSet phldrT="[Text]"/>
      <dgm:spPr/>
      <dgm:t>
        <a:bodyPr/>
        <a:lstStyle/>
        <a:p>
          <a:endParaRPr lang="en-US" dirty="0"/>
        </a:p>
      </dgm:t>
    </dgm:pt>
    <dgm:pt modelId="{C01F7E44-625F-D842-BD88-A20A40332F90}" type="parTrans" cxnId="{E88B63BE-86D9-2A48-B0B1-3372A73370E6}">
      <dgm:prSet/>
      <dgm:spPr/>
      <dgm:t>
        <a:bodyPr/>
        <a:lstStyle/>
        <a:p>
          <a:endParaRPr lang="en-US"/>
        </a:p>
      </dgm:t>
    </dgm:pt>
    <dgm:pt modelId="{C0D4F08B-A766-394A-9C16-234D538C8B41}" type="sibTrans" cxnId="{E88B63BE-86D9-2A48-B0B1-3372A73370E6}">
      <dgm:prSet/>
      <dgm:spPr/>
      <dgm:t>
        <a:bodyPr/>
        <a:lstStyle/>
        <a:p>
          <a:endParaRPr lang="en-US"/>
        </a:p>
      </dgm:t>
    </dgm:pt>
    <dgm:pt modelId="{8ACD893C-5823-8D4A-B66E-3338B8F86EBB}">
      <dgm:prSet phldrT="[Text]"/>
      <dgm:spPr/>
      <dgm:t>
        <a:bodyPr/>
        <a:lstStyle/>
        <a:p>
          <a:endParaRPr lang="en-US" dirty="0"/>
        </a:p>
      </dgm:t>
    </dgm:pt>
    <dgm:pt modelId="{CA7F9CB5-2AEE-904B-9F05-5D4AE1049E85}" type="parTrans" cxnId="{C541BFB9-5A3A-7844-AAAE-FAA3064945CE}">
      <dgm:prSet/>
      <dgm:spPr/>
      <dgm:t>
        <a:bodyPr/>
        <a:lstStyle/>
        <a:p>
          <a:endParaRPr lang="en-US"/>
        </a:p>
      </dgm:t>
    </dgm:pt>
    <dgm:pt modelId="{95CF0683-113C-F546-9842-EB94EC1724C0}" type="sibTrans" cxnId="{C541BFB9-5A3A-7844-AAAE-FAA3064945CE}">
      <dgm:prSet/>
      <dgm:spPr/>
      <dgm:t>
        <a:bodyPr/>
        <a:lstStyle/>
        <a:p>
          <a:endParaRPr lang="en-US"/>
        </a:p>
      </dgm:t>
    </dgm:pt>
    <dgm:pt modelId="{D8B6EFC2-6F37-F948-876D-582C970509CA}" type="pres">
      <dgm:prSet presAssocID="{FCAEBD5C-88CE-6244-A81C-9B03034ADFDA}" presName="cycle" presStyleCnt="0">
        <dgm:presLayoutVars>
          <dgm:chMax val="1"/>
          <dgm:dir/>
          <dgm:animLvl val="ctr"/>
          <dgm:resizeHandles val="exact"/>
        </dgm:presLayoutVars>
      </dgm:prSet>
      <dgm:spPr/>
    </dgm:pt>
    <dgm:pt modelId="{44FEDB72-7E7E-0E46-904D-7950A9FE514E}" type="pres">
      <dgm:prSet presAssocID="{1FC7F18A-4748-A64F-A4FB-3BC8033A74D8}" presName="centerShape" presStyleLbl="node0" presStyleIdx="0" presStyleCnt="1"/>
      <dgm:spPr/>
    </dgm:pt>
    <dgm:pt modelId="{E0C398C0-69D5-5142-B5F3-A632ED6FB124}" type="pres">
      <dgm:prSet presAssocID="{C0361F52-5264-EB44-AD52-C4B4001D7BC5}" presName="parTrans" presStyleLbl="bgSibTrans2D1" presStyleIdx="0" presStyleCnt="6"/>
      <dgm:spPr/>
    </dgm:pt>
    <dgm:pt modelId="{77864D69-5E9B-3E4F-A072-1714D53F3B95}" type="pres">
      <dgm:prSet presAssocID="{2B1FD93C-56F1-A84F-917B-60A2E314E88B}" presName="node" presStyleLbl="node1" presStyleIdx="0" presStyleCnt="6">
        <dgm:presLayoutVars>
          <dgm:bulletEnabled val="1"/>
        </dgm:presLayoutVars>
      </dgm:prSet>
      <dgm:spPr/>
    </dgm:pt>
    <dgm:pt modelId="{442E0825-BDC8-3A4D-9492-FC8A338F62C9}" type="pres">
      <dgm:prSet presAssocID="{B72891EB-1086-2D48-9334-90B55C306B1E}" presName="parTrans" presStyleLbl="bgSibTrans2D1" presStyleIdx="1" presStyleCnt="6"/>
      <dgm:spPr/>
    </dgm:pt>
    <dgm:pt modelId="{19D10760-BB55-B545-BC27-D59F07765A81}" type="pres">
      <dgm:prSet presAssocID="{C8BE2FCB-F586-D740-A5CA-411464BB29EE}" presName="node" presStyleLbl="node1" presStyleIdx="1" presStyleCnt="6">
        <dgm:presLayoutVars>
          <dgm:bulletEnabled val="1"/>
        </dgm:presLayoutVars>
      </dgm:prSet>
      <dgm:spPr/>
    </dgm:pt>
    <dgm:pt modelId="{6B919D5F-4898-D446-B53C-451A0BF28D83}" type="pres">
      <dgm:prSet presAssocID="{75FEEA67-3C28-4841-B28F-4845E4230AE8}" presName="parTrans" presStyleLbl="bgSibTrans2D1" presStyleIdx="2" presStyleCnt="6"/>
      <dgm:spPr/>
    </dgm:pt>
    <dgm:pt modelId="{BAC13F48-4834-EE4D-9291-C15012DB2C62}" type="pres">
      <dgm:prSet presAssocID="{8092510B-1D12-2841-AB19-C45A2B686E41}" presName="node" presStyleLbl="node1" presStyleIdx="2" presStyleCnt="6">
        <dgm:presLayoutVars>
          <dgm:bulletEnabled val="1"/>
        </dgm:presLayoutVars>
      </dgm:prSet>
      <dgm:spPr/>
    </dgm:pt>
    <dgm:pt modelId="{46D421BC-6F24-8E4C-982C-EDDDBDD47BB1}" type="pres">
      <dgm:prSet presAssocID="{EDAEA638-7773-A045-9EF0-862219D73D23}" presName="parTrans" presStyleLbl="bgSibTrans2D1" presStyleIdx="3" presStyleCnt="6"/>
      <dgm:spPr/>
    </dgm:pt>
    <dgm:pt modelId="{ECE2ADE7-49FD-BD4B-87C8-916DFD0494DE}" type="pres">
      <dgm:prSet presAssocID="{8E47002F-399E-A44A-B3B0-A2AEF22210DA}" presName="node" presStyleLbl="node1" presStyleIdx="3" presStyleCnt="6">
        <dgm:presLayoutVars>
          <dgm:bulletEnabled val="1"/>
        </dgm:presLayoutVars>
      </dgm:prSet>
      <dgm:spPr/>
    </dgm:pt>
    <dgm:pt modelId="{5BF9E37B-63B9-A644-891A-C449FD370CEE}" type="pres">
      <dgm:prSet presAssocID="{CA7F9CB5-2AEE-904B-9F05-5D4AE1049E85}" presName="parTrans" presStyleLbl="bgSibTrans2D1" presStyleIdx="4" presStyleCnt="6"/>
      <dgm:spPr/>
    </dgm:pt>
    <dgm:pt modelId="{520988F6-737B-7B46-80CD-AA1437FC800A}" type="pres">
      <dgm:prSet presAssocID="{8ACD893C-5823-8D4A-B66E-3338B8F86EBB}" presName="node" presStyleLbl="node1" presStyleIdx="4" presStyleCnt="6">
        <dgm:presLayoutVars>
          <dgm:bulletEnabled val="1"/>
        </dgm:presLayoutVars>
      </dgm:prSet>
      <dgm:spPr/>
    </dgm:pt>
    <dgm:pt modelId="{3A9556CD-0F97-2144-8975-5497B09AA775}" type="pres">
      <dgm:prSet presAssocID="{C01F7E44-625F-D842-BD88-A20A40332F90}" presName="parTrans" presStyleLbl="bgSibTrans2D1" presStyleIdx="5" presStyleCnt="6"/>
      <dgm:spPr/>
    </dgm:pt>
    <dgm:pt modelId="{9FAA1644-EA6A-0B41-9A96-7318755045CE}" type="pres">
      <dgm:prSet presAssocID="{C12BAEFA-CCFD-9C43-B6C4-EEF0576E8A7D}" presName="node" presStyleLbl="node1" presStyleIdx="5" presStyleCnt="6">
        <dgm:presLayoutVars>
          <dgm:bulletEnabled val="1"/>
        </dgm:presLayoutVars>
      </dgm:prSet>
      <dgm:spPr/>
    </dgm:pt>
  </dgm:ptLst>
  <dgm:cxnLst>
    <dgm:cxn modelId="{DE97E504-D2C5-4A44-ABA0-7DB812BF81D8}" type="presOf" srcId="{8E47002F-399E-A44A-B3B0-A2AEF22210DA}" destId="{ECE2ADE7-49FD-BD4B-87C8-916DFD0494DE}" srcOrd="0" destOrd="0" presId="urn:microsoft.com/office/officeart/2005/8/layout/radial4"/>
    <dgm:cxn modelId="{05453606-2AE8-F549-BFE7-4B2ECE993EE4}" type="presOf" srcId="{FCAEBD5C-88CE-6244-A81C-9B03034ADFDA}" destId="{D8B6EFC2-6F37-F948-876D-582C970509CA}" srcOrd="0" destOrd="0" presId="urn:microsoft.com/office/officeart/2005/8/layout/radial4"/>
    <dgm:cxn modelId="{2FA86F17-DB8D-7B4D-A5DB-69E377F5FDAC}" type="presOf" srcId="{CA7F9CB5-2AEE-904B-9F05-5D4AE1049E85}" destId="{5BF9E37B-63B9-A644-891A-C449FD370CEE}" srcOrd="0" destOrd="0" presId="urn:microsoft.com/office/officeart/2005/8/layout/radial4"/>
    <dgm:cxn modelId="{A7BC4F26-C3AB-6145-9966-CB9B5E2148B9}" srcId="{1FC7F18A-4748-A64F-A4FB-3BC8033A74D8}" destId="{8092510B-1D12-2841-AB19-C45A2B686E41}" srcOrd="2" destOrd="0" parTransId="{75FEEA67-3C28-4841-B28F-4845E4230AE8}" sibTransId="{1A6FEC30-0E9E-6643-AA99-68D268D122FD}"/>
    <dgm:cxn modelId="{4C1CD52D-9707-FA4C-AD90-54DCF82F6D48}" type="presOf" srcId="{C0361F52-5264-EB44-AD52-C4B4001D7BC5}" destId="{E0C398C0-69D5-5142-B5F3-A632ED6FB124}" srcOrd="0" destOrd="0" presId="urn:microsoft.com/office/officeart/2005/8/layout/radial4"/>
    <dgm:cxn modelId="{427E5834-1DEB-5B47-9F65-7B73992C7B5F}" srcId="{1FC7F18A-4748-A64F-A4FB-3BC8033A74D8}" destId="{2B1FD93C-56F1-A84F-917B-60A2E314E88B}" srcOrd="0" destOrd="0" parTransId="{C0361F52-5264-EB44-AD52-C4B4001D7BC5}" sibTransId="{1EB14B24-CF19-5D40-B425-8B29FB36F3A2}"/>
    <dgm:cxn modelId="{EBEC3E41-328E-5D49-9795-D3CA23288FFE}" type="presOf" srcId="{C12BAEFA-CCFD-9C43-B6C4-EEF0576E8A7D}" destId="{9FAA1644-EA6A-0B41-9A96-7318755045CE}" srcOrd="0" destOrd="0" presId="urn:microsoft.com/office/officeart/2005/8/layout/radial4"/>
    <dgm:cxn modelId="{4A56F345-554C-EB42-ADFF-84062CEADCDE}" type="presOf" srcId="{B72891EB-1086-2D48-9334-90B55C306B1E}" destId="{442E0825-BDC8-3A4D-9492-FC8A338F62C9}" srcOrd="0" destOrd="0" presId="urn:microsoft.com/office/officeart/2005/8/layout/radial4"/>
    <dgm:cxn modelId="{A296754A-22BA-774E-89CD-0CFE5E7DBA5C}" srcId="{1FC7F18A-4748-A64F-A4FB-3BC8033A74D8}" destId="{C8BE2FCB-F586-D740-A5CA-411464BB29EE}" srcOrd="1" destOrd="0" parTransId="{B72891EB-1086-2D48-9334-90B55C306B1E}" sibTransId="{A251ABBC-2D28-3C40-9BD1-AF94D45D121F}"/>
    <dgm:cxn modelId="{EF59C877-4B10-9242-9F80-F0D973CF2CD4}" type="presOf" srcId="{C8BE2FCB-F586-D740-A5CA-411464BB29EE}" destId="{19D10760-BB55-B545-BC27-D59F07765A81}" srcOrd="0" destOrd="0" presId="urn:microsoft.com/office/officeart/2005/8/layout/radial4"/>
    <dgm:cxn modelId="{5883DC77-D504-6E44-86CD-D2AEE34771CF}" type="presOf" srcId="{1FC7F18A-4748-A64F-A4FB-3BC8033A74D8}" destId="{44FEDB72-7E7E-0E46-904D-7950A9FE514E}" srcOrd="0" destOrd="0" presId="urn:microsoft.com/office/officeart/2005/8/layout/radial4"/>
    <dgm:cxn modelId="{6D1C2F58-BDB1-2E4B-ADA6-34B7A2748F18}" type="presOf" srcId="{EDAEA638-7773-A045-9EF0-862219D73D23}" destId="{46D421BC-6F24-8E4C-982C-EDDDBDD47BB1}" srcOrd="0" destOrd="0" presId="urn:microsoft.com/office/officeart/2005/8/layout/radial4"/>
    <dgm:cxn modelId="{983DC3A6-6B13-9748-9FE4-E63FACDD7730}" type="presOf" srcId="{2B1FD93C-56F1-A84F-917B-60A2E314E88B}" destId="{77864D69-5E9B-3E4F-A072-1714D53F3B95}" srcOrd="0" destOrd="0" presId="urn:microsoft.com/office/officeart/2005/8/layout/radial4"/>
    <dgm:cxn modelId="{2CB837AB-903F-8F47-90C9-D1906F40217D}" srcId="{FCAEBD5C-88CE-6244-A81C-9B03034ADFDA}" destId="{1FC7F18A-4748-A64F-A4FB-3BC8033A74D8}" srcOrd="0" destOrd="0" parTransId="{35BEBAE0-94C7-AA4E-B5EA-C524826D3A47}" sibTransId="{4A1D3F62-170C-744C-8C2D-22841E3817A4}"/>
    <dgm:cxn modelId="{C541BFB9-5A3A-7844-AAAE-FAA3064945CE}" srcId="{1FC7F18A-4748-A64F-A4FB-3BC8033A74D8}" destId="{8ACD893C-5823-8D4A-B66E-3338B8F86EBB}" srcOrd="4" destOrd="0" parTransId="{CA7F9CB5-2AEE-904B-9F05-5D4AE1049E85}" sibTransId="{95CF0683-113C-F546-9842-EB94EC1724C0}"/>
    <dgm:cxn modelId="{E88B63BE-86D9-2A48-B0B1-3372A73370E6}" srcId="{1FC7F18A-4748-A64F-A4FB-3BC8033A74D8}" destId="{C12BAEFA-CCFD-9C43-B6C4-EEF0576E8A7D}" srcOrd="5" destOrd="0" parTransId="{C01F7E44-625F-D842-BD88-A20A40332F90}" sibTransId="{C0D4F08B-A766-394A-9C16-234D538C8B41}"/>
    <dgm:cxn modelId="{5338A5D8-5078-5B4E-A0E9-2A458B2A4FBD}" type="presOf" srcId="{C01F7E44-625F-D842-BD88-A20A40332F90}" destId="{3A9556CD-0F97-2144-8975-5497B09AA775}" srcOrd="0" destOrd="0" presId="urn:microsoft.com/office/officeart/2005/8/layout/radial4"/>
    <dgm:cxn modelId="{C00E4FDF-BF53-8942-86BE-7E9122943FAD}" type="presOf" srcId="{8ACD893C-5823-8D4A-B66E-3338B8F86EBB}" destId="{520988F6-737B-7B46-80CD-AA1437FC800A}" srcOrd="0" destOrd="0" presId="urn:microsoft.com/office/officeart/2005/8/layout/radial4"/>
    <dgm:cxn modelId="{03DAF2E0-C608-E643-A288-5CA9700BD71E}" type="presOf" srcId="{8092510B-1D12-2841-AB19-C45A2B686E41}" destId="{BAC13F48-4834-EE4D-9291-C15012DB2C62}" srcOrd="0" destOrd="0" presId="urn:microsoft.com/office/officeart/2005/8/layout/radial4"/>
    <dgm:cxn modelId="{E1D988E1-5813-734F-B888-7BADC4F0B536}" srcId="{1FC7F18A-4748-A64F-A4FB-3BC8033A74D8}" destId="{8E47002F-399E-A44A-B3B0-A2AEF22210DA}" srcOrd="3" destOrd="0" parTransId="{EDAEA638-7773-A045-9EF0-862219D73D23}" sibTransId="{289A7680-9BF0-8D4E-994A-3F11C9244EBC}"/>
    <dgm:cxn modelId="{DAE135EF-177B-094B-9099-070ADCD6A851}" type="presOf" srcId="{75FEEA67-3C28-4841-B28F-4845E4230AE8}" destId="{6B919D5F-4898-D446-B53C-451A0BF28D83}" srcOrd="0" destOrd="0" presId="urn:microsoft.com/office/officeart/2005/8/layout/radial4"/>
    <dgm:cxn modelId="{EA1E84A0-9088-AA4B-BB80-51F83ADA3C75}" type="presParOf" srcId="{D8B6EFC2-6F37-F948-876D-582C970509CA}" destId="{44FEDB72-7E7E-0E46-904D-7950A9FE514E}" srcOrd="0" destOrd="0" presId="urn:microsoft.com/office/officeart/2005/8/layout/radial4"/>
    <dgm:cxn modelId="{EE5F0846-9DF4-0B49-A4C8-B28EF3D85C3A}" type="presParOf" srcId="{D8B6EFC2-6F37-F948-876D-582C970509CA}" destId="{E0C398C0-69D5-5142-B5F3-A632ED6FB124}" srcOrd="1" destOrd="0" presId="urn:microsoft.com/office/officeart/2005/8/layout/radial4"/>
    <dgm:cxn modelId="{9D722089-4043-1643-A3BE-1DE2FC046C1A}" type="presParOf" srcId="{D8B6EFC2-6F37-F948-876D-582C970509CA}" destId="{77864D69-5E9B-3E4F-A072-1714D53F3B95}" srcOrd="2" destOrd="0" presId="urn:microsoft.com/office/officeart/2005/8/layout/radial4"/>
    <dgm:cxn modelId="{081E4B73-9660-5C4E-BF9E-19F608938C12}" type="presParOf" srcId="{D8B6EFC2-6F37-F948-876D-582C970509CA}" destId="{442E0825-BDC8-3A4D-9492-FC8A338F62C9}" srcOrd="3" destOrd="0" presId="urn:microsoft.com/office/officeart/2005/8/layout/radial4"/>
    <dgm:cxn modelId="{4F02CDF7-1541-B545-A947-F254730912EB}" type="presParOf" srcId="{D8B6EFC2-6F37-F948-876D-582C970509CA}" destId="{19D10760-BB55-B545-BC27-D59F07765A81}" srcOrd="4" destOrd="0" presId="urn:microsoft.com/office/officeart/2005/8/layout/radial4"/>
    <dgm:cxn modelId="{E409DEC7-58E0-FA47-BE8B-F58BAA276643}" type="presParOf" srcId="{D8B6EFC2-6F37-F948-876D-582C970509CA}" destId="{6B919D5F-4898-D446-B53C-451A0BF28D83}" srcOrd="5" destOrd="0" presId="urn:microsoft.com/office/officeart/2005/8/layout/radial4"/>
    <dgm:cxn modelId="{A4338FC5-4A0A-4D41-9BF6-8E2180AEAE85}" type="presParOf" srcId="{D8B6EFC2-6F37-F948-876D-582C970509CA}" destId="{BAC13F48-4834-EE4D-9291-C15012DB2C62}" srcOrd="6" destOrd="0" presId="urn:microsoft.com/office/officeart/2005/8/layout/radial4"/>
    <dgm:cxn modelId="{EE525693-EB42-C343-9D46-E7B49F71D14D}" type="presParOf" srcId="{D8B6EFC2-6F37-F948-876D-582C970509CA}" destId="{46D421BC-6F24-8E4C-982C-EDDDBDD47BB1}" srcOrd="7" destOrd="0" presId="urn:microsoft.com/office/officeart/2005/8/layout/radial4"/>
    <dgm:cxn modelId="{7E323C14-9846-5541-AAB7-0B5EB8BFA27A}" type="presParOf" srcId="{D8B6EFC2-6F37-F948-876D-582C970509CA}" destId="{ECE2ADE7-49FD-BD4B-87C8-916DFD0494DE}" srcOrd="8" destOrd="0" presId="urn:microsoft.com/office/officeart/2005/8/layout/radial4"/>
    <dgm:cxn modelId="{89C8FC22-B6BB-F147-A8BA-C1B564FF5AA3}" type="presParOf" srcId="{D8B6EFC2-6F37-F948-876D-582C970509CA}" destId="{5BF9E37B-63B9-A644-891A-C449FD370CEE}" srcOrd="9" destOrd="0" presId="urn:microsoft.com/office/officeart/2005/8/layout/radial4"/>
    <dgm:cxn modelId="{A211FC7F-9828-E247-911F-D73F6C25B496}" type="presParOf" srcId="{D8B6EFC2-6F37-F948-876D-582C970509CA}" destId="{520988F6-737B-7B46-80CD-AA1437FC800A}" srcOrd="10" destOrd="0" presId="urn:microsoft.com/office/officeart/2005/8/layout/radial4"/>
    <dgm:cxn modelId="{06EFA74F-04A7-8146-A752-C9A90E0D04C7}" type="presParOf" srcId="{D8B6EFC2-6F37-F948-876D-582C970509CA}" destId="{3A9556CD-0F97-2144-8975-5497B09AA775}" srcOrd="11" destOrd="0" presId="urn:microsoft.com/office/officeart/2005/8/layout/radial4"/>
    <dgm:cxn modelId="{3FB05F90-E82A-7B48-A696-89C0BC92B09C}" type="presParOf" srcId="{D8B6EFC2-6F37-F948-876D-582C970509CA}" destId="{9FAA1644-EA6A-0B41-9A96-7318755045CE}" srcOrd="12"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9FC1E3-1C41-4437-BE21-8D33D44C1C9E}">
      <dsp:nvSpPr>
        <dsp:cNvPr id="0" name=""/>
        <dsp:cNvSpPr/>
      </dsp:nvSpPr>
      <dsp:spPr>
        <a:xfrm>
          <a:off x="0" y="425420"/>
          <a:ext cx="7125193" cy="1247400"/>
        </a:xfrm>
        <a:prstGeom prst="rect">
          <a:avLst/>
        </a:prstGeom>
        <a:solidFill>
          <a:schemeClr val="lt1">
            <a:alpha val="90000"/>
            <a:hueOff val="0"/>
            <a:satOff val="0"/>
            <a:lumOff val="0"/>
            <a:alphaOff val="0"/>
          </a:schemeClr>
        </a:solidFill>
        <a:ln w="22225" cap="rnd" cmpd="sng" algn="ctr">
          <a:solidFill>
            <a:schemeClr val="tx2">
              <a:lumMod val="50000"/>
              <a:lumOff val="5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52994" tIns="499872" rIns="552994" bIns="142240" numCol="1" spcCol="1270" anchor="t" anchorCtr="0">
          <a:noAutofit/>
        </a:bodyPr>
        <a:lstStyle/>
        <a:p>
          <a:pPr marL="228600" lvl="1" indent="-228600" algn="ctr" defTabSz="889000">
            <a:lnSpc>
              <a:spcPct val="90000"/>
            </a:lnSpc>
            <a:spcBef>
              <a:spcPct val="0"/>
            </a:spcBef>
            <a:spcAft>
              <a:spcPct val="15000"/>
            </a:spcAft>
            <a:buChar char="•"/>
          </a:pPr>
          <a:r>
            <a:rPr lang="en-US" sz="2000" kern="1200" dirty="0"/>
            <a:t>What is missing/absent?</a:t>
          </a:r>
          <a:endParaRPr lang="ru-RU" sz="2000" kern="1200" dirty="0"/>
        </a:p>
        <a:p>
          <a:pPr marL="228600" lvl="1" indent="-228600" algn="ctr" defTabSz="889000">
            <a:lnSpc>
              <a:spcPct val="90000"/>
            </a:lnSpc>
            <a:spcBef>
              <a:spcPct val="0"/>
            </a:spcBef>
            <a:spcAft>
              <a:spcPct val="15000"/>
            </a:spcAft>
            <a:buChar char="•"/>
          </a:pPr>
          <a:r>
            <a:rPr lang="en-US" sz="2000" kern="1200" dirty="0"/>
            <a:t>What is present/essential?</a:t>
          </a:r>
          <a:endParaRPr lang="ru-RU" sz="2000" kern="1200" dirty="0"/>
        </a:p>
      </dsp:txBody>
      <dsp:txXfrm>
        <a:off x="0" y="425420"/>
        <a:ext cx="7125193" cy="1247400"/>
      </dsp:txXfrm>
    </dsp:sp>
    <dsp:sp modelId="{1A0AAFD3-A3A9-4B43-843A-7BA9D4FD5E56}">
      <dsp:nvSpPr>
        <dsp:cNvPr id="0" name=""/>
        <dsp:cNvSpPr/>
      </dsp:nvSpPr>
      <dsp:spPr>
        <a:xfrm>
          <a:off x="1047139" y="71180"/>
          <a:ext cx="4987635" cy="708480"/>
        </a:xfrm>
        <a:prstGeom prst="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8521" tIns="0" rIns="188521" bIns="0" numCol="1" spcCol="1270" anchor="ctr" anchorCtr="0">
          <a:noAutofit/>
        </a:bodyPr>
        <a:lstStyle/>
        <a:p>
          <a:pPr marL="0" lvl="0" indent="0" algn="ctr" defTabSz="889000">
            <a:lnSpc>
              <a:spcPct val="90000"/>
            </a:lnSpc>
            <a:spcBef>
              <a:spcPct val="0"/>
            </a:spcBef>
            <a:spcAft>
              <a:spcPct val="35000"/>
            </a:spcAft>
            <a:buNone/>
          </a:pPr>
          <a:r>
            <a:rPr lang="en-US" sz="2000" kern="1200" dirty="0"/>
            <a:t>Reflect Curriculum (TEKS)</a:t>
          </a:r>
          <a:endParaRPr lang="ru-RU" sz="2000" kern="1200" dirty="0"/>
        </a:p>
      </dsp:txBody>
      <dsp:txXfrm>
        <a:off x="1047139" y="71180"/>
        <a:ext cx="4987635" cy="708480"/>
      </dsp:txXfrm>
    </dsp:sp>
    <dsp:sp modelId="{92C0B756-05A6-4040-AC91-4730345F5191}">
      <dsp:nvSpPr>
        <dsp:cNvPr id="0" name=""/>
        <dsp:cNvSpPr/>
      </dsp:nvSpPr>
      <dsp:spPr>
        <a:xfrm>
          <a:off x="0" y="2156660"/>
          <a:ext cx="7125193" cy="1587600"/>
        </a:xfrm>
        <a:prstGeom prst="rect">
          <a:avLst/>
        </a:prstGeom>
        <a:solidFill>
          <a:schemeClr val="lt1">
            <a:alpha val="90000"/>
            <a:hueOff val="0"/>
            <a:satOff val="0"/>
            <a:lumOff val="0"/>
            <a:alphaOff val="0"/>
          </a:schemeClr>
        </a:solidFill>
        <a:ln w="22225" cap="rnd" cmpd="sng" algn="ctr">
          <a:solidFill>
            <a:schemeClr val="tx2">
              <a:lumMod val="50000"/>
              <a:lumOff val="5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52994" tIns="499872" rIns="552994" bIns="142240" numCol="1" spcCol="1270" anchor="t" anchorCtr="0">
          <a:noAutofit/>
        </a:bodyPr>
        <a:lstStyle/>
        <a:p>
          <a:pPr marL="228600" lvl="1" indent="-228600" algn="ctr" defTabSz="889000">
            <a:lnSpc>
              <a:spcPct val="90000"/>
            </a:lnSpc>
            <a:spcBef>
              <a:spcPct val="0"/>
            </a:spcBef>
            <a:spcAft>
              <a:spcPct val="15000"/>
            </a:spcAft>
            <a:buChar char="•"/>
          </a:pPr>
          <a:r>
            <a:rPr lang="en-US" sz="2000" kern="1200" dirty="0"/>
            <a:t>Culturally Relevant Content &amp; Pedagogy</a:t>
          </a:r>
          <a:endParaRPr lang="ru-RU" sz="2000" kern="1200" dirty="0"/>
        </a:p>
        <a:p>
          <a:pPr marL="228600" lvl="1" indent="-228600" algn="ctr" defTabSz="889000">
            <a:lnSpc>
              <a:spcPct val="90000"/>
            </a:lnSpc>
            <a:spcBef>
              <a:spcPct val="0"/>
            </a:spcBef>
            <a:spcAft>
              <a:spcPct val="15000"/>
            </a:spcAft>
            <a:buChar char="•"/>
          </a:pPr>
          <a:r>
            <a:rPr lang="en-US" sz="2000" kern="1200" dirty="0"/>
            <a:t>Funds of Knowledge</a:t>
          </a:r>
          <a:endParaRPr lang="ru-RU" sz="2000" kern="1200" dirty="0"/>
        </a:p>
        <a:p>
          <a:pPr marL="228600" lvl="1" indent="-228600" algn="ctr" defTabSz="889000">
            <a:lnSpc>
              <a:spcPct val="90000"/>
            </a:lnSpc>
            <a:spcBef>
              <a:spcPct val="0"/>
            </a:spcBef>
            <a:spcAft>
              <a:spcPct val="15000"/>
            </a:spcAft>
            <a:buChar char="•"/>
          </a:pPr>
          <a:r>
            <a:rPr lang="en-US" sz="2000" kern="1200" dirty="0"/>
            <a:t>Place-based Pedagogy</a:t>
          </a:r>
          <a:endParaRPr lang="ru-RU" sz="2000" kern="1200" dirty="0"/>
        </a:p>
      </dsp:txBody>
      <dsp:txXfrm>
        <a:off x="0" y="2156660"/>
        <a:ext cx="7125193" cy="1587600"/>
      </dsp:txXfrm>
    </dsp:sp>
    <dsp:sp modelId="{5BD5B296-A642-4DF8-B899-35ED169DA216}">
      <dsp:nvSpPr>
        <dsp:cNvPr id="0" name=""/>
        <dsp:cNvSpPr/>
      </dsp:nvSpPr>
      <dsp:spPr>
        <a:xfrm>
          <a:off x="1047139" y="1802420"/>
          <a:ext cx="4987635" cy="708480"/>
        </a:xfrm>
        <a:prstGeom prst="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8521" tIns="0" rIns="188521" bIns="0" numCol="1" spcCol="1270" anchor="ctr" anchorCtr="0">
          <a:noAutofit/>
        </a:bodyPr>
        <a:lstStyle/>
        <a:p>
          <a:pPr marL="0" lvl="0" indent="0" algn="ctr" defTabSz="889000">
            <a:lnSpc>
              <a:spcPct val="90000"/>
            </a:lnSpc>
            <a:spcBef>
              <a:spcPct val="0"/>
            </a:spcBef>
            <a:spcAft>
              <a:spcPct val="35000"/>
            </a:spcAft>
            <a:buNone/>
          </a:pPr>
          <a:r>
            <a:rPr lang="en-US" sz="2000" kern="1200" dirty="0"/>
            <a:t>Enhance the Content</a:t>
          </a:r>
          <a:endParaRPr lang="ru-RU" sz="2000" kern="1200" dirty="0"/>
        </a:p>
      </dsp:txBody>
      <dsp:txXfrm>
        <a:off x="1047139" y="1802420"/>
        <a:ext cx="4987635" cy="708480"/>
      </dsp:txXfrm>
    </dsp:sp>
    <dsp:sp modelId="{A4E3526C-3B96-4B8B-87BA-01E1B7BEF7EF}">
      <dsp:nvSpPr>
        <dsp:cNvPr id="0" name=""/>
        <dsp:cNvSpPr/>
      </dsp:nvSpPr>
      <dsp:spPr>
        <a:xfrm>
          <a:off x="0" y="4228100"/>
          <a:ext cx="7125193" cy="1587600"/>
        </a:xfrm>
        <a:prstGeom prst="rect">
          <a:avLst/>
        </a:prstGeom>
        <a:solidFill>
          <a:schemeClr val="lt1">
            <a:alpha val="90000"/>
            <a:hueOff val="0"/>
            <a:satOff val="0"/>
            <a:lumOff val="0"/>
            <a:alphaOff val="0"/>
          </a:schemeClr>
        </a:solidFill>
        <a:ln w="22225" cap="rnd" cmpd="sng" algn="ctr">
          <a:solidFill>
            <a:schemeClr val="tx2">
              <a:lumMod val="50000"/>
              <a:lumOff val="5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52994" tIns="499872" rIns="552994" bIns="142240" numCol="1" spcCol="1270" anchor="t" anchorCtr="0">
          <a:noAutofit/>
        </a:bodyPr>
        <a:lstStyle/>
        <a:p>
          <a:pPr marL="228600" lvl="1" indent="-228600" algn="ctr" defTabSz="889000">
            <a:lnSpc>
              <a:spcPct val="90000"/>
            </a:lnSpc>
            <a:spcBef>
              <a:spcPct val="0"/>
            </a:spcBef>
            <a:spcAft>
              <a:spcPct val="15000"/>
            </a:spcAft>
            <a:buChar char="•"/>
          </a:pPr>
          <a:r>
            <a:rPr lang="en-US" sz="2000" kern="1200" dirty="0"/>
            <a:t>Brainstorm</a:t>
          </a:r>
          <a:endParaRPr lang="ru-RU" sz="2000" kern="1200" dirty="0"/>
        </a:p>
        <a:p>
          <a:pPr marL="228600" lvl="1" indent="-228600" algn="ctr" defTabSz="889000">
            <a:lnSpc>
              <a:spcPct val="90000"/>
            </a:lnSpc>
            <a:spcBef>
              <a:spcPct val="0"/>
            </a:spcBef>
            <a:spcAft>
              <a:spcPct val="15000"/>
            </a:spcAft>
            <a:buChar char="•"/>
          </a:pPr>
          <a:r>
            <a:rPr lang="en-US" sz="2000" kern="1200" dirty="0"/>
            <a:t>Design</a:t>
          </a:r>
          <a:endParaRPr lang="ru-RU" sz="2000" kern="1200" dirty="0"/>
        </a:p>
        <a:p>
          <a:pPr marL="228600" lvl="1" indent="-228600" algn="ctr" defTabSz="889000">
            <a:lnSpc>
              <a:spcPct val="90000"/>
            </a:lnSpc>
            <a:spcBef>
              <a:spcPct val="0"/>
            </a:spcBef>
            <a:spcAft>
              <a:spcPct val="15000"/>
            </a:spcAft>
            <a:buChar char="•"/>
          </a:pPr>
          <a:r>
            <a:rPr lang="en-US" sz="2000" kern="1200" dirty="0"/>
            <a:t>Deliver </a:t>
          </a:r>
          <a:endParaRPr lang="ru-RU" sz="2000" kern="1200" dirty="0"/>
        </a:p>
      </dsp:txBody>
      <dsp:txXfrm>
        <a:off x="0" y="4228100"/>
        <a:ext cx="7125193" cy="1587600"/>
      </dsp:txXfrm>
    </dsp:sp>
    <dsp:sp modelId="{1AA0D2EF-743C-441B-B933-8CC3FD133511}">
      <dsp:nvSpPr>
        <dsp:cNvPr id="0" name=""/>
        <dsp:cNvSpPr/>
      </dsp:nvSpPr>
      <dsp:spPr>
        <a:xfrm>
          <a:off x="1047139" y="3873860"/>
          <a:ext cx="4987635" cy="708480"/>
        </a:xfrm>
        <a:prstGeom prst="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8521" tIns="0" rIns="188521" bIns="0" numCol="1" spcCol="1270" anchor="ctr" anchorCtr="0">
          <a:noAutofit/>
        </a:bodyPr>
        <a:lstStyle/>
        <a:p>
          <a:pPr marL="0" lvl="0" indent="0" algn="ctr" defTabSz="889000">
            <a:lnSpc>
              <a:spcPct val="90000"/>
            </a:lnSpc>
            <a:spcBef>
              <a:spcPct val="0"/>
            </a:spcBef>
            <a:spcAft>
              <a:spcPct val="35000"/>
            </a:spcAft>
            <a:buNone/>
          </a:pPr>
          <a:r>
            <a:rPr lang="en-US" sz="2000" kern="1200" dirty="0"/>
            <a:t>React by Designing &amp; Delivering</a:t>
          </a:r>
          <a:endParaRPr lang="ru-RU" sz="2000" kern="1200" dirty="0"/>
        </a:p>
      </dsp:txBody>
      <dsp:txXfrm>
        <a:off x="1047139" y="3873860"/>
        <a:ext cx="4987635" cy="7084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9FC1E3-1C41-4437-BE21-8D33D44C1C9E}">
      <dsp:nvSpPr>
        <dsp:cNvPr id="0" name=""/>
        <dsp:cNvSpPr/>
      </dsp:nvSpPr>
      <dsp:spPr>
        <a:xfrm>
          <a:off x="0" y="425420"/>
          <a:ext cx="7125193" cy="1247400"/>
        </a:xfrm>
        <a:prstGeom prst="rect">
          <a:avLst/>
        </a:prstGeom>
        <a:solidFill>
          <a:schemeClr val="lt1">
            <a:alpha val="90000"/>
            <a:hueOff val="0"/>
            <a:satOff val="0"/>
            <a:lumOff val="0"/>
            <a:alphaOff val="0"/>
          </a:schemeClr>
        </a:solidFill>
        <a:ln w="22225" cap="rnd" cmpd="sng" algn="ctr">
          <a:solidFill>
            <a:schemeClr val="tx2">
              <a:lumMod val="50000"/>
              <a:lumOff val="5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52994" tIns="499872" rIns="552994" bIns="142240" numCol="1" spcCol="1270" anchor="t" anchorCtr="0">
          <a:noAutofit/>
        </a:bodyPr>
        <a:lstStyle/>
        <a:p>
          <a:pPr marL="228600" lvl="1" indent="-228600" algn="ctr" defTabSz="889000">
            <a:lnSpc>
              <a:spcPct val="90000"/>
            </a:lnSpc>
            <a:spcBef>
              <a:spcPct val="0"/>
            </a:spcBef>
            <a:spcAft>
              <a:spcPct val="15000"/>
            </a:spcAft>
            <a:buChar char="•"/>
          </a:pPr>
          <a:r>
            <a:rPr lang="en-US" sz="2000" kern="1200" dirty="0"/>
            <a:t>What is missing/absent?</a:t>
          </a:r>
          <a:endParaRPr lang="ru-RU" sz="2000" kern="1200" dirty="0"/>
        </a:p>
        <a:p>
          <a:pPr marL="228600" lvl="1" indent="-228600" algn="ctr" defTabSz="889000">
            <a:lnSpc>
              <a:spcPct val="90000"/>
            </a:lnSpc>
            <a:spcBef>
              <a:spcPct val="0"/>
            </a:spcBef>
            <a:spcAft>
              <a:spcPct val="15000"/>
            </a:spcAft>
            <a:buChar char="•"/>
          </a:pPr>
          <a:r>
            <a:rPr lang="en-US" sz="2000" kern="1200" dirty="0"/>
            <a:t>What is present/essential?</a:t>
          </a:r>
          <a:endParaRPr lang="ru-RU" sz="2000" kern="1200" dirty="0"/>
        </a:p>
      </dsp:txBody>
      <dsp:txXfrm>
        <a:off x="0" y="425420"/>
        <a:ext cx="7125193" cy="1247400"/>
      </dsp:txXfrm>
    </dsp:sp>
    <dsp:sp modelId="{1A0AAFD3-A3A9-4B43-843A-7BA9D4FD5E56}">
      <dsp:nvSpPr>
        <dsp:cNvPr id="0" name=""/>
        <dsp:cNvSpPr/>
      </dsp:nvSpPr>
      <dsp:spPr>
        <a:xfrm>
          <a:off x="1047139" y="71180"/>
          <a:ext cx="4987635" cy="708480"/>
        </a:xfrm>
        <a:prstGeom prst="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8521" tIns="0" rIns="188521" bIns="0" numCol="1" spcCol="1270" anchor="ctr" anchorCtr="0">
          <a:noAutofit/>
        </a:bodyPr>
        <a:lstStyle/>
        <a:p>
          <a:pPr marL="0" lvl="0" indent="0" algn="ctr" defTabSz="889000">
            <a:lnSpc>
              <a:spcPct val="90000"/>
            </a:lnSpc>
            <a:spcBef>
              <a:spcPct val="0"/>
            </a:spcBef>
            <a:spcAft>
              <a:spcPct val="35000"/>
            </a:spcAft>
            <a:buNone/>
          </a:pPr>
          <a:r>
            <a:rPr lang="en-US" sz="2000" kern="1200" dirty="0"/>
            <a:t>Reflect Curriculum (TEKS)</a:t>
          </a:r>
          <a:endParaRPr lang="ru-RU" sz="2000" kern="1200" dirty="0"/>
        </a:p>
      </dsp:txBody>
      <dsp:txXfrm>
        <a:off x="1047139" y="71180"/>
        <a:ext cx="4987635" cy="708480"/>
      </dsp:txXfrm>
    </dsp:sp>
    <dsp:sp modelId="{92C0B756-05A6-4040-AC91-4730345F5191}">
      <dsp:nvSpPr>
        <dsp:cNvPr id="0" name=""/>
        <dsp:cNvSpPr/>
      </dsp:nvSpPr>
      <dsp:spPr>
        <a:xfrm>
          <a:off x="0" y="2156660"/>
          <a:ext cx="7125193" cy="1587600"/>
        </a:xfrm>
        <a:prstGeom prst="rect">
          <a:avLst/>
        </a:prstGeom>
        <a:solidFill>
          <a:schemeClr val="lt1">
            <a:alpha val="90000"/>
            <a:hueOff val="0"/>
            <a:satOff val="0"/>
            <a:lumOff val="0"/>
            <a:alphaOff val="0"/>
          </a:schemeClr>
        </a:solidFill>
        <a:ln w="22225" cap="rnd" cmpd="sng" algn="ctr">
          <a:solidFill>
            <a:schemeClr val="tx2">
              <a:lumMod val="50000"/>
              <a:lumOff val="5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52994" tIns="499872" rIns="552994" bIns="142240" numCol="1" spcCol="1270" anchor="t" anchorCtr="0">
          <a:noAutofit/>
        </a:bodyPr>
        <a:lstStyle/>
        <a:p>
          <a:pPr marL="228600" lvl="1" indent="-228600" algn="ctr" defTabSz="889000">
            <a:lnSpc>
              <a:spcPct val="90000"/>
            </a:lnSpc>
            <a:spcBef>
              <a:spcPct val="0"/>
            </a:spcBef>
            <a:spcAft>
              <a:spcPct val="15000"/>
            </a:spcAft>
            <a:buChar char="•"/>
          </a:pPr>
          <a:r>
            <a:rPr lang="en-US" sz="2000" kern="1200" dirty="0"/>
            <a:t>Culturally Relevant Content &amp; Pedagogy</a:t>
          </a:r>
          <a:endParaRPr lang="ru-RU" sz="2000" kern="1200" dirty="0"/>
        </a:p>
        <a:p>
          <a:pPr marL="228600" lvl="1" indent="-228600" algn="ctr" defTabSz="889000">
            <a:lnSpc>
              <a:spcPct val="90000"/>
            </a:lnSpc>
            <a:spcBef>
              <a:spcPct val="0"/>
            </a:spcBef>
            <a:spcAft>
              <a:spcPct val="15000"/>
            </a:spcAft>
            <a:buChar char="•"/>
          </a:pPr>
          <a:r>
            <a:rPr lang="en-US" sz="2000" kern="1200" dirty="0"/>
            <a:t>Funds of Knowledge</a:t>
          </a:r>
          <a:endParaRPr lang="ru-RU" sz="2000" kern="1200" dirty="0"/>
        </a:p>
        <a:p>
          <a:pPr marL="228600" lvl="1" indent="-228600" algn="ctr" defTabSz="889000">
            <a:lnSpc>
              <a:spcPct val="90000"/>
            </a:lnSpc>
            <a:spcBef>
              <a:spcPct val="0"/>
            </a:spcBef>
            <a:spcAft>
              <a:spcPct val="15000"/>
            </a:spcAft>
            <a:buChar char="•"/>
          </a:pPr>
          <a:r>
            <a:rPr lang="en-US" sz="2000" kern="1200" dirty="0"/>
            <a:t>Place-based Pedagogy</a:t>
          </a:r>
          <a:endParaRPr lang="ru-RU" sz="2000" kern="1200" dirty="0"/>
        </a:p>
      </dsp:txBody>
      <dsp:txXfrm>
        <a:off x="0" y="2156660"/>
        <a:ext cx="7125193" cy="1587600"/>
      </dsp:txXfrm>
    </dsp:sp>
    <dsp:sp modelId="{5BD5B296-A642-4DF8-B899-35ED169DA216}">
      <dsp:nvSpPr>
        <dsp:cNvPr id="0" name=""/>
        <dsp:cNvSpPr/>
      </dsp:nvSpPr>
      <dsp:spPr>
        <a:xfrm>
          <a:off x="1047139" y="1802420"/>
          <a:ext cx="4987635" cy="708480"/>
        </a:xfrm>
        <a:prstGeom prst="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8521" tIns="0" rIns="188521" bIns="0" numCol="1" spcCol="1270" anchor="ctr" anchorCtr="0">
          <a:noAutofit/>
        </a:bodyPr>
        <a:lstStyle/>
        <a:p>
          <a:pPr marL="0" lvl="0" indent="0" algn="ctr" defTabSz="889000">
            <a:lnSpc>
              <a:spcPct val="90000"/>
            </a:lnSpc>
            <a:spcBef>
              <a:spcPct val="0"/>
            </a:spcBef>
            <a:spcAft>
              <a:spcPct val="35000"/>
            </a:spcAft>
            <a:buNone/>
          </a:pPr>
          <a:r>
            <a:rPr lang="en-US" sz="2000" kern="1200" dirty="0"/>
            <a:t>Enhance the Content</a:t>
          </a:r>
          <a:endParaRPr lang="ru-RU" sz="2000" kern="1200" dirty="0"/>
        </a:p>
      </dsp:txBody>
      <dsp:txXfrm>
        <a:off x="1047139" y="1802420"/>
        <a:ext cx="4987635" cy="708480"/>
      </dsp:txXfrm>
    </dsp:sp>
    <dsp:sp modelId="{A4E3526C-3B96-4B8B-87BA-01E1B7BEF7EF}">
      <dsp:nvSpPr>
        <dsp:cNvPr id="0" name=""/>
        <dsp:cNvSpPr/>
      </dsp:nvSpPr>
      <dsp:spPr>
        <a:xfrm>
          <a:off x="0" y="4228100"/>
          <a:ext cx="7125193" cy="1587600"/>
        </a:xfrm>
        <a:prstGeom prst="rect">
          <a:avLst/>
        </a:prstGeom>
        <a:solidFill>
          <a:schemeClr val="lt1">
            <a:alpha val="90000"/>
            <a:hueOff val="0"/>
            <a:satOff val="0"/>
            <a:lumOff val="0"/>
            <a:alphaOff val="0"/>
          </a:schemeClr>
        </a:solidFill>
        <a:ln w="22225" cap="rnd" cmpd="sng" algn="ctr">
          <a:solidFill>
            <a:schemeClr val="tx2">
              <a:lumMod val="50000"/>
              <a:lumOff val="5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52994" tIns="499872" rIns="552994" bIns="142240" numCol="1" spcCol="1270" anchor="t" anchorCtr="0">
          <a:noAutofit/>
        </a:bodyPr>
        <a:lstStyle/>
        <a:p>
          <a:pPr marL="228600" lvl="1" indent="-228600" algn="ctr" defTabSz="889000">
            <a:lnSpc>
              <a:spcPct val="90000"/>
            </a:lnSpc>
            <a:spcBef>
              <a:spcPct val="0"/>
            </a:spcBef>
            <a:spcAft>
              <a:spcPct val="15000"/>
            </a:spcAft>
            <a:buChar char="•"/>
          </a:pPr>
          <a:r>
            <a:rPr lang="en-US" sz="2000" kern="1200" dirty="0"/>
            <a:t>Brainstorm</a:t>
          </a:r>
          <a:endParaRPr lang="ru-RU" sz="2000" kern="1200" dirty="0"/>
        </a:p>
        <a:p>
          <a:pPr marL="228600" lvl="1" indent="-228600" algn="ctr" defTabSz="889000">
            <a:lnSpc>
              <a:spcPct val="90000"/>
            </a:lnSpc>
            <a:spcBef>
              <a:spcPct val="0"/>
            </a:spcBef>
            <a:spcAft>
              <a:spcPct val="15000"/>
            </a:spcAft>
            <a:buChar char="•"/>
          </a:pPr>
          <a:r>
            <a:rPr lang="en-US" sz="2000" kern="1200" dirty="0"/>
            <a:t>Design</a:t>
          </a:r>
          <a:endParaRPr lang="ru-RU" sz="2000" kern="1200" dirty="0"/>
        </a:p>
        <a:p>
          <a:pPr marL="228600" lvl="1" indent="-228600" algn="ctr" defTabSz="889000">
            <a:lnSpc>
              <a:spcPct val="90000"/>
            </a:lnSpc>
            <a:spcBef>
              <a:spcPct val="0"/>
            </a:spcBef>
            <a:spcAft>
              <a:spcPct val="15000"/>
            </a:spcAft>
            <a:buChar char="•"/>
          </a:pPr>
          <a:r>
            <a:rPr lang="en-US" sz="2000" kern="1200" dirty="0"/>
            <a:t>Deliver </a:t>
          </a:r>
          <a:endParaRPr lang="ru-RU" sz="2000" kern="1200" dirty="0"/>
        </a:p>
      </dsp:txBody>
      <dsp:txXfrm>
        <a:off x="0" y="4228100"/>
        <a:ext cx="7125193" cy="1587600"/>
      </dsp:txXfrm>
    </dsp:sp>
    <dsp:sp modelId="{1AA0D2EF-743C-441B-B933-8CC3FD133511}">
      <dsp:nvSpPr>
        <dsp:cNvPr id="0" name=""/>
        <dsp:cNvSpPr/>
      </dsp:nvSpPr>
      <dsp:spPr>
        <a:xfrm>
          <a:off x="1047139" y="3873860"/>
          <a:ext cx="4987635" cy="708480"/>
        </a:xfrm>
        <a:prstGeom prst="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8521" tIns="0" rIns="188521" bIns="0" numCol="1" spcCol="1270" anchor="ctr" anchorCtr="0">
          <a:noAutofit/>
        </a:bodyPr>
        <a:lstStyle/>
        <a:p>
          <a:pPr marL="0" lvl="0" indent="0" algn="ctr" defTabSz="889000">
            <a:lnSpc>
              <a:spcPct val="90000"/>
            </a:lnSpc>
            <a:spcBef>
              <a:spcPct val="0"/>
            </a:spcBef>
            <a:spcAft>
              <a:spcPct val="35000"/>
            </a:spcAft>
            <a:buNone/>
          </a:pPr>
          <a:r>
            <a:rPr lang="en-US" sz="2000" kern="1200" dirty="0"/>
            <a:t>React by Designing &amp; Delivering</a:t>
          </a:r>
          <a:endParaRPr lang="ru-RU" sz="2000" kern="1200" dirty="0"/>
        </a:p>
      </dsp:txBody>
      <dsp:txXfrm>
        <a:off x="1047139" y="3873860"/>
        <a:ext cx="4987635" cy="7084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8F9B26-840A-4F96-8D27-2D7E00511C9A}">
      <dsp:nvSpPr>
        <dsp:cNvPr id="0" name=""/>
        <dsp:cNvSpPr/>
      </dsp:nvSpPr>
      <dsp:spPr>
        <a:xfrm>
          <a:off x="0" y="0"/>
          <a:ext cx="3527575" cy="3961205"/>
        </a:xfrm>
        <a:prstGeom prst="rect">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8000" tIns="330200" rIns="275024" bIns="330200" numCol="1" spcCol="1270" anchor="t" anchorCtr="0">
          <a:noAutofit/>
        </a:bodyPr>
        <a:lstStyle/>
        <a:p>
          <a:pPr marL="0" lvl="0" indent="0" algn="l" defTabSz="889000">
            <a:lnSpc>
              <a:spcPct val="90000"/>
            </a:lnSpc>
            <a:spcBef>
              <a:spcPct val="0"/>
            </a:spcBef>
            <a:spcAft>
              <a:spcPct val="35000"/>
            </a:spcAft>
            <a:buNone/>
          </a:pPr>
          <a:r>
            <a:rPr lang="en-US" sz="2000" kern="1200" dirty="0">
              <a:solidFill>
                <a:schemeClr val="accent1">
                  <a:lumMod val="75000"/>
                </a:schemeClr>
              </a:solidFill>
            </a:rPr>
            <a:t>Part 1 Brainstorm</a:t>
          </a:r>
          <a:endParaRPr lang="en-US" sz="1500" kern="1200" dirty="0"/>
        </a:p>
      </dsp:txBody>
      <dsp:txXfrm>
        <a:off x="0" y="1505257"/>
        <a:ext cx="3527575" cy="2376723"/>
      </dsp:txXfrm>
    </dsp:sp>
    <dsp:sp modelId="{DAC041B6-6570-477A-B4C1-5CB7E0EFE0DC}">
      <dsp:nvSpPr>
        <dsp:cNvPr id="0" name=""/>
        <dsp:cNvSpPr/>
      </dsp:nvSpPr>
      <dsp:spPr>
        <a:xfrm>
          <a:off x="1169607" y="396120"/>
          <a:ext cx="1188361" cy="1188361"/>
        </a:xfrm>
        <a:prstGeom prst="rect">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649" tIns="12700" rIns="92649" bIns="12700" numCol="1" spcCol="1270" anchor="ctr" anchorCtr="0">
          <a:noAutofit/>
        </a:bodyPr>
        <a:lstStyle/>
        <a:p>
          <a:pPr marL="0" lvl="0" indent="0" algn="ctr" defTabSz="2133600">
            <a:lnSpc>
              <a:spcPct val="90000"/>
            </a:lnSpc>
            <a:spcBef>
              <a:spcPct val="0"/>
            </a:spcBef>
            <a:spcAft>
              <a:spcPct val="35000"/>
            </a:spcAft>
            <a:buNone/>
          </a:pPr>
          <a:r>
            <a:rPr lang="en-US" sz="4800" kern="1200"/>
            <a:t>1</a:t>
          </a:r>
          <a:endParaRPr lang="en-US" sz="4800" kern="1200" dirty="0"/>
        </a:p>
      </dsp:txBody>
      <dsp:txXfrm>
        <a:off x="1169607" y="396120"/>
        <a:ext cx="1188361" cy="1188361"/>
      </dsp:txXfrm>
    </dsp:sp>
    <dsp:sp modelId="{F8ADDB2A-2689-4ACF-8222-B372EB5C8D35}">
      <dsp:nvSpPr>
        <dsp:cNvPr id="0" name=""/>
        <dsp:cNvSpPr/>
      </dsp:nvSpPr>
      <dsp:spPr>
        <a:xfrm>
          <a:off x="0" y="3961133"/>
          <a:ext cx="3527575" cy="72"/>
        </a:xfrm>
        <a:prstGeom prst="rect">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C5F044-8886-435A-9775-3F8FFC44E5BE}">
      <dsp:nvSpPr>
        <dsp:cNvPr id="0" name=""/>
        <dsp:cNvSpPr/>
      </dsp:nvSpPr>
      <dsp:spPr>
        <a:xfrm>
          <a:off x="3880333" y="0"/>
          <a:ext cx="3527575" cy="3961205"/>
        </a:xfrm>
        <a:prstGeom prst="rect">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8000" tIns="330200" rIns="275024" bIns="330200" numCol="1" spcCol="1270" anchor="t" anchorCtr="0">
          <a:noAutofit/>
        </a:bodyPr>
        <a:lstStyle/>
        <a:p>
          <a:pPr marL="0" lvl="0" indent="0" algn="l" defTabSz="889000">
            <a:lnSpc>
              <a:spcPct val="90000"/>
            </a:lnSpc>
            <a:spcBef>
              <a:spcPct val="0"/>
            </a:spcBef>
            <a:spcAft>
              <a:spcPct val="35000"/>
            </a:spcAft>
            <a:buNone/>
          </a:pPr>
          <a:r>
            <a:rPr lang="en-US" sz="2000" kern="1200" dirty="0">
              <a:solidFill>
                <a:schemeClr val="accent1">
                  <a:lumMod val="75000"/>
                </a:schemeClr>
              </a:solidFill>
            </a:rPr>
            <a:t>Part 2 Design</a:t>
          </a:r>
        </a:p>
      </dsp:txBody>
      <dsp:txXfrm>
        <a:off x="3880333" y="1505257"/>
        <a:ext cx="3527575" cy="2376723"/>
      </dsp:txXfrm>
    </dsp:sp>
    <dsp:sp modelId="{BA1827E7-F61B-49F4-B98B-77BE987A53A9}">
      <dsp:nvSpPr>
        <dsp:cNvPr id="0" name=""/>
        <dsp:cNvSpPr/>
      </dsp:nvSpPr>
      <dsp:spPr>
        <a:xfrm>
          <a:off x="5049940" y="396120"/>
          <a:ext cx="1188361" cy="1188361"/>
        </a:xfrm>
        <a:prstGeom prst="ellips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649" tIns="12700" rIns="92649" bIns="12700" numCol="1" spcCol="1270" anchor="ctr" anchorCtr="0">
          <a:noAutofit/>
        </a:bodyPr>
        <a:lstStyle/>
        <a:p>
          <a:pPr marL="0" lvl="0" indent="0" algn="ctr" defTabSz="2133600">
            <a:lnSpc>
              <a:spcPct val="90000"/>
            </a:lnSpc>
            <a:spcBef>
              <a:spcPct val="0"/>
            </a:spcBef>
            <a:spcAft>
              <a:spcPct val="35000"/>
            </a:spcAft>
            <a:buNone/>
          </a:pPr>
          <a:r>
            <a:rPr lang="en-US" sz="4800" kern="1200"/>
            <a:t>2</a:t>
          </a:r>
        </a:p>
      </dsp:txBody>
      <dsp:txXfrm>
        <a:off x="5223971" y="570151"/>
        <a:ext cx="840299" cy="840299"/>
      </dsp:txXfrm>
    </dsp:sp>
    <dsp:sp modelId="{0E707ABB-C95C-4768-B3EF-C908075B32E2}">
      <dsp:nvSpPr>
        <dsp:cNvPr id="0" name=""/>
        <dsp:cNvSpPr/>
      </dsp:nvSpPr>
      <dsp:spPr>
        <a:xfrm>
          <a:off x="3880333" y="3961133"/>
          <a:ext cx="3527575" cy="72"/>
        </a:xfrm>
        <a:prstGeom prst="rect">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908E19-A4EB-4C78-B542-ABCC1AAA3451}">
      <dsp:nvSpPr>
        <dsp:cNvPr id="0" name=""/>
        <dsp:cNvSpPr/>
      </dsp:nvSpPr>
      <dsp:spPr>
        <a:xfrm>
          <a:off x="7760667" y="0"/>
          <a:ext cx="3527575" cy="3961205"/>
        </a:xfrm>
        <a:prstGeom prst="rect">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8000" tIns="330200" rIns="275024" bIns="330200" numCol="1" spcCol="1270" anchor="t" anchorCtr="0">
          <a:noAutofit/>
        </a:bodyPr>
        <a:lstStyle/>
        <a:p>
          <a:pPr marL="0" lvl="0" indent="0" algn="l" defTabSz="889000">
            <a:lnSpc>
              <a:spcPct val="90000"/>
            </a:lnSpc>
            <a:spcBef>
              <a:spcPct val="0"/>
            </a:spcBef>
            <a:spcAft>
              <a:spcPct val="35000"/>
            </a:spcAft>
            <a:buNone/>
          </a:pPr>
          <a:r>
            <a:rPr lang="en-US" sz="2000" kern="1200" dirty="0">
              <a:solidFill>
                <a:schemeClr val="accent1">
                  <a:lumMod val="75000"/>
                </a:schemeClr>
              </a:solidFill>
            </a:rPr>
            <a:t>Part 3 Deliver</a:t>
          </a:r>
        </a:p>
      </dsp:txBody>
      <dsp:txXfrm>
        <a:off x="7760667" y="1505257"/>
        <a:ext cx="3527575" cy="2376723"/>
      </dsp:txXfrm>
    </dsp:sp>
    <dsp:sp modelId="{09E96BDB-2966-49AD-849B-EED7DBBCB69E}">
      <dsp:nvSpPr>
        <dsp:cNvPr id="0" name=""/>
        <dsp:cNvSpPr/>
      </dsp:nvSpPr>
      <dsp:spPr>
        <a:xfrm>
          <a:off x="8930274" y="396120"/>
          <a:ext cx="1188361" cy="1188361"/>
        </a:xfrm>
        <a:prstGeom prst="ellips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649" tIns="12700" rIns="92649" bIns="12700" numCol="1" spcCol="1270" anchor="ctr" anchorCtr="0">
          <a:noAutofit/>
        </a:bodyPr>
        <a:lstStyle/>
        <a:p>
          <a:pPr marL="0" lvl="0" indent="0" algn="ctr" defTabSz="2133600">
            <a:lnSpc>
              <a:spcPct val="90000"/>
            </a:lnSpc>
            <a:spcBef>
              <a:spcPct val="0"/>
            </a:spcBef>
            <a:spcAft>
              <a:spcPct val="35000"/>
            </a:spcAft>
            <a:buNone/>
          </a:pPr>
          <a:r>
            <a:rPr lang="en-US" sz="4800" kern="1200"/>
            <a:t>3</a:t>
          </a:r>
        </a:p>
      </dsp:txBody>
      <dsp:txXfrm>
        <a:off x="9104305" y="570151"/>
        <a:ext cx="840299" cy="840299"/>
      </dsp:txXfrm>
    </dsp:sp>
    <dsp:sp modelId="{ADF9F3C0-5708-4223-A391-BD6A8B668210}">
      <dsp:nvSpPr>
        <dsp:cNvPr id="0" name=""/>
        <dsp:cNvSpPr/>
      </dsp:nvSpPr>
      <dsp:spPr>
        <a:xfrm>
          <a:off x="7760667" y="3961133"/>
          <a:ext cx="3527575" cy="72"/>
        </a:xfrm>
        <a:prstGeom prst="rect">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FEDB72-7E7E-0E46-904D-7950A9FE514E}">
      <dsp:nvSpPr>
        <dsp:cNvPr id="0" name=""/>
        <dsp:cNvSpPr/>
      </dsp:nvSpPr>
      <dsp:spPr>
        <a:xfrm>
          <a:off x="3096025" y="2487136"/>
          <a:ext cx="2037549" cy="2037549"/>
        </a:xfrm>
        <a:prstGeom prst="ellipse">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685" tIns="19685" rIns="19685" bIns="19685" numCol="1" spcCol="1270" anchor="ctr" anchorCtr="0">
          <a:noAutofit/>
        </a:bodyPr>
        <a:lstStyle/>
        <a:p>
          <a:pPr marL="0" lvl="0" indent="0" algn="ctr" defTabSz="1377950">
            <a:lnSpc>
              <a:spcPct val="90000"/>
            </a:lnSpc>
            <a:spcBef>
              <a:spcPct val="0"/>
            </a:spcBef>
            <a:spcAft>
              <a:spcPct val="35000"/>
            </a:spcAft>
            <a:buNone/>
          </a:pPr>
          <a:r>
            <a:rPr lang="en-US" sz="3100" kern="1200" dirty="0"/>
            <a:t>Labor Activism</a:t>
          </a:r>
        </a:p>
      </dsp:txBody>
      <dsp:txXfrm>
        <a:off x="3394417" y="2785528"/>
        <a:ext cx="1440765" cy="1440765"/>
      </dsp:txXfrm>
    </dsp:sp>
    <dsp:sp modelId="{E0C398C0-69D5-5142-B5F3-A632ED6FB124}">
      <dsp:nvSpPr>
        <dsp:cNvPr id="0" name=""/>
        <dsp:cNvSpPr/>
      </dsp:nvSpPr>
      <dsp:spPr>
        <a:xfrm rot="10800000">
          <a:off x="1029684" y="3215560"/>
          <a:ext cx="1952692" cy="580701"/>
        </a:xfrm>
        <a:prstGeom prst="leftArrow">
          <a:avLst>
            <a:gd name="adj1" fmla="val 60000"/>
            <a:gd name="adj2" fmla="val 50000"/>
          </a:avLst>
        </a:prstGeom>
        <a:gradFill rotWithShape="0">
          <a:gsLst>
            <a:gs pos="0">
              <a:schemeClr val="accent1">
                <a:tint val="60000"/>
                <a:hueOff val="0"/>
                <a:satOff val="0"/>
                <a:lumOff val="0"/>
                <a:alphaOff val="0"/>
                <a:tint val="98000"/>
                <a:lumMod val="110000"/>
              </a:schemeClr>
            </a:gs>
            <a:gs pos="84000">
              <a:schemeClr val="accent1">
                <a:tint val="60000"/>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sp>
    <dsp:sp modelId="{77864D69-5E9B-3E4F-A072-1714D53F3B95}">
      <dsp:nvSpPr>
        <dsp:cNvPr id="0" name=""/>
        <dsp:cNvSpPr/>
      </dsp:nvSpPr>
      <dsp:spPr>
        <a:xfrm>
          <a:off x="316541" y="2935397"/>
          <a:ext cx="1426284" cy="1141027"/>
        </a:xfrm>
        <a:prstGeom prst="roundRect">
          <a:avLst>
            <a:gd name="adj" fmla="val 10000"/>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2755900">
            <a:lnSpc>
              <a:spcPct val="90000"/>
            </a:lnSpc>
            <a:spcBef>
              <a:spcPct val="0"/>
            </a:spcBef>
            <a:spcAft>
              <a:spcPct val="35000"/>
            </a:spcAft>
            <a:buNone/>
          </a:pPr>
          <a:r>
            <a:rPr lang="en-US" sz="6200" kern="1200" dirty="0"/>
            <a:t> </a:t>
          </a:r>
        </a:p>
      </dsp:txBody>
      <dsp:txXfrm>
        <a:off x="349961" y="2968817"/>
        <a:ext cx="1359444" cy="1074187"/>
      </dsp:txXfrm>
    </dsp:sp>
    <dsp:sp modelId="{442E0825-BDC8-3A4D-9492-FC8A338F62C9}">
      <dsp:nvSpPr>
        <dsp:cNvPr id="0" name=""/>
        <dsp:cNvSpPr/>
      </dsp:nvSpPr>
      <dsp:spPr>
        <a:xfrm rot="12960000">
          <a:off x="1432423" y="1976056"/>
          <a:ext cx="1952692" cy="580701"/>
        </a:xfrm>
        <a:prstGeom prst="leftArrow">
          <a:avLst>
            <a:gd name="adj1" fmla="val 60000"/>
            <a:gd name="adj2" fmla="val 50000"/>
          </a:avLst>
        </a:prstGeom>
        <a:gradFill rotWithShape="0">
          <a:gsLst>
            <a:gs pos="0">
              <a:schemeClr val="accent1">
                <a:tint val="60000"/>
                <a:hueOff val="0"/>
                <a:satOff val="0"/>
                <a:lumOff val="0"/>
                <a:alphaOff val="0"/>
                <a:tint val="98000"/>
                <a:lumMod val="110000"/>
              </a:schemeClr>
            </a:gs>
            <a:gs pos="84000">
              <a:schemeClr val="accent1">
                <a:tint val="60000"/>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sp>
    <dsp:sp modelId="{19D10760-BB55-B545-BC27-D59F07765A81}">
      <dsp:nvSpPr>
        <dsp:cNvPr id="0" name=""/>
        <dsp:cNvSpPr/>
      </dsp:nvSpPr>
      <dsp:spPr>
        <a:xfrm>
          <a:off x="905746" y="1122011"/>
          <a:ext cx="1426284" cy="1141027"/>
        </a:xfrm>
        <a:prstGeom prst="roundRect">
          <a:avLst>
            <a:gd name="adj" fmla="val 10000"/>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2755900">
            <a:lnSpc>
              <a:spcPct val="90000"/>
            </a:lnSpc>
            <a:spcBef>
              <a:spcPct val="0"/>
            </a:spcBef>
            <a:spcAft>
              <a:spcPct val="35000"/>
            </a:spcAft>
            <a:buNone/>
          </a:pPr>
          <a:r>
            <a:rPr lang="en-US" sz="6200" kern="1200" dirty="0"/>
            <a:t> </a:t>
          </a:r>
        </a:p>
      </dsp:txBody>
      <dsp:txXfrm>
        <a:off x="939166" y="1155431"/>
        <a:ext cx="1359444" cy="1074187"/>
      </dsp:txXfrm>
    </dsp:sp>
    <dsp:sp modelId="{6B919D5F-4898-D446-B53C-451A0BF28D83}">
      <dsp:nvSpPr>
        <dsp:cNvPr id="0" name=""/>
        <dsp:cNvSpPr/>
      </dsp:nvSpPr>
      <dsp:spPr>
        <a:xfrm rot="15120000">
          <a:off x="2486808" y="1210000"/>
          <a:ext cx="1952692" cy="580701"/>
        </a:xfrm>
        <a:prstGeom prst="leftArrow">
          <a:avLst>
            <a:gd name="adj1" fmla="val 60000"/>
            <a:gd name="adj2" fmla="val 50000"/>
          </a:avLst>
        </a:prstGeom>
        <a:gradFill rotWithShape="0">
          <a:gsLst>
            <a:gs pos="0">
              <a:schemeClr val="accent1">
                <a:tint val="60000"/>
                <a:hueOff val="0"/>
                <a:satOff val="0"/>
                <a:lumOff val="0"/>
                <a:alphaOff val="0"/>
                <a:tint val="98000"/>
                <a:lumMod val="110000"/>
              </a:schemeClr>
            </a:gs>
            <a:gs pos="84000">
              <a:schemeClr val="accent1">
                <a:tint val="60000"/>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sp>
    <dsp:sp modelId="{BAC13F48-4834-EE4D-9291-C15012DB2C62}">
      <dsp:nvSpPr>
        <dsp:cNvPr id="0" name=""/>
        <dsp:cNvSpPr/>
      </dsp:nvSpPr>
      <dsp:spPr>
        <a:xfrm>
          <a:off x="2448304" y="1277"/>
          <a:ext cx="1426284" cy="1141027"/>
        </a:xfrm>
        <a:prstGeom prst="roundRect">
          <a:avLst>
            <a:gd name="adj" fmla="val 10000"/>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2755900">
            <a:lnSpc>
              <a:spcPct val="90000"/>
            </a:lnSpc>
            <a:spcBef>
              <a:spcPct val="0"/>
            </a:spcBef>
            <a:spcAft>
              <a:spcPct val="35000"/>
            </a:spcAft>
            <a:buNone/>
          </a:pPr>
          <a:r>
            <a:rPr lang="en-US" sz="6200" kern="1200" dirty="0"/>
            <a:t> </a:t>
          </a:r>
        </a:p>
      </dsp:txBody>
      <dsp:txXfrm>
        <a:off x="2481724" y="34697"/>
        <a:ext cx="1359444" cy="1074187"/>
      </dsp:txXfrm>
    </dsp:sp>
    <dsp:sp modelId="{46D421BC-6F24-8E4C-982C-EDDDBDD47BB1}">
      <dsp:nvSpPr>
        <dsp:cNvPr id="0" name=""/>
        <dsp:cNvSpPr/>
      </dsp:nvSpPr>
      <dsp:spPr>
        <a:xfrm rot="17280000">
          <a:off x="3790099" y="1210000"/>
          <a:ext cx="1952692" cy="580701"/>
        </a:xfrm>
        <a:prstGeom prst="leftArrow">
          <a:avLst>
            <a:gd name="adj1" fmla="val 60000"/>
            <a:gd name="adj2" fmla="val 50000"/>
          </a:avLst>
        </a:prstGeom>
        <a:gradFill rotWithShape="0">
          <a:gsLst>
            <a:gs pos="0">
              <a:schemeClr val="accent1">
                <a:tint val="60000"/>
                <a:hueOff val="0"/>
                <a:satOff val="0"/>
                <a:lumOff val="0"/>
                <a:alphaOff val="0"/>
                <a:tint val="98000"/>
                <a:lumMod val="110000"/>
              </a:schemeClr>
            </a:gs>
            <a:gs pos="84000">
              <a:schemeClr val="accent1">
                <a:tint val="60000"/>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sp>
    <dsp:sp modelId="{ECE2ADE7-49FD-BD4B-87C8-916DFD0494DE}">
      <dsp:nvSpPr>
        <dsp:cNvPr id="0" name=""/>
        <dsp:cNvSpPr/>
      </dsp:nvSpPr>
      <dsp:spPr>
        <a:xfrm>
          <a:off x="4355010" y="1277"/>
          <a:ext cx="1426284" cy="1141027"/>
        </a:xfrm>
        <a:prstGeom prst="roundRect">
          <a:avLst>
            <a:gd name="adj" fmla="val 10000"/>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2755900">
            <a:lnSpc>
              <a:spcPct val="90000"/>
            </a:lnSpc>
            <a:spcBef>
              <a:spcPct val="0"/>
            </a:spcBef>
            <a:spcAft>
              <a:spcPct val="35000"/>
            </a:spcAft>
            <a:buNone/>
          </a:pPr>
          <a:r>
            <a:rPr lang="en-US" sz="6200" kern="1200" dirty="0"/>
            <a:t> </a:t>
          </a:r>
        </a:p>
      </dsp:txBody>
      <dsp:txXfrm>
        <a:off x="4388430" y="34697"/>
        <a:ext cx="1359444" cy="1074187"/>
      </dsp:txXfrm>
    </dsp:sp>
    <dsp:sp modelId="{5BF9E37B-63B9-A644-891A-C449FD370CEE}">
      <dsp:nvSpPr>
        <dsp:cNvPr id="0" name=""/>
        <dsp:cNvSpPr/>
      </dsp:nvSpPr>
      <dsp:spPr>
        <a:xfrm rot="19440000">
          <a:off x="4844484" y="1976056"/>
          <a:ext cx="1952692" cy="580701"/>
        </a:xfrm>
        <a:prstGeom prst="leftArrow">
          <a:avLst>
            <a:gd name="adj1" fmla="val 60000"/>
            <a:gd name="adj2" fmla="val 50000"/>
          </a:avLst>
        </a:prstGeom>
        <a:gradFill rotWithShape="0">
          <a:gsLst>
            <a:gs pos="0">
              <a:schemeClr val="accent1">
                <a:tint val="60000"/>
                <a:hueOff val="0"/>
                <a:satOff val="0"/>
                <a:lumOff val="0"/>
                <a:alphaOff val="0"/>
                <a:tint val="98000"/>
                <a:lumMod val="110000"/>
              </a:schemeClr>
            </a:gs>
            <a:gs pos="84000">
              <a:schemeClr val="accent1">
                <a:tint val="60000"/>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sp>
    <dsp:sp modelId="{520988F6-737B-7B46-80CD-AA1437FC800A}">
      <dsp:nvSpPr>
        <dsp:cNvPr id="0" name=""/>
        <dsp:cNvSpPr/>
      </dsp:nvSpPr>
      <dsp:spPr>
        <a:xfrm>
          <a:off x="5897568" y="1122011"/>
          <a:ext cx="1426284" cy="1141027"/>
        </a:xfrm>
        <a:prstGeom prst="roundRect">
          <a:avLst>
            <a:gd name="adj" fmla="val 10000"/>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2755900">
            <a:lnSpc>
              <a:spcPct val="90000"/>
            </a:lnSpc>
            <a:spcBef>
              <a:spcPct val="0"/>
            </a:spcBef>
            <a:spcAft>
              <a:spcPct val="35000"/>
            </a:spcAft>
            <a:buNone/>
          </a:pPr>
          <a:endParaRPr lang="en-US" sz="6200" kern="1200" dirty="0"/>
        </a:p>
      </dsp:txBody>
      <dsp:txXfrm>
        <a:off x="5930988" y="1155431"/>
        <a:ext cx="1359444" cy="1074187"/>
      </dsp:txXfrm>
    </dsp:sp>
    <dsp:sp modelId="{3A9556CD-0F97-2144-8975-5497B09AA775}">
      <dsp:nvSpPr>
        <dsp:cNvPr id="0" name=""/>
        <dsp:cNvSpPr/>
      </dsp:nvSpPr>
      <dsp:spPr>
        <a:xfrm>
          <a:off x="5247223" y="3215560"/>
          <a:ext cx="1952692" cy="580701"/>
        </a:xfrm>
        <a:prstGeom prst="leftArrow">
          <a:avLst>
            <a:gd name="adj1" fmla="val 60000"/>
            <a:gd name="adj2" fmla="val 50000"/>
          </a:avLst>
        </a:prstGeom>
        <a:gradFill rotWithShape="0">
          <a:gsLst>
            <a:gs pos="0">
              <a:schemeClr val="accent1">
                <a:tint val="60000"/>
                <a:hueOff val="0"/>
                <a:satOff val="0"/>
                <a:lumOff val="0"/>
                <a:alphaOff val="0"/>
                <a:tint val="98000"/>
                <a:lumMod val="110000"/>
              </a:schemeClr>
            </a:gs>
            <a:gs pos="84000">
              <a:schemeClr val="accent1">
                <a:tint val="60000"/>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sp>
    <dsp:sp modelId="{9FAA1644-EA6A-0B41-9A96-7318755045CE}">
      <dsp:nvSpPr>
        <dsp:cNvPr id="0" name=""/>
        <dsp:cNvSpPr/>
      </dsp:nvSpPr>
      <dsp:spPr>
        <a:xfrm>
          <a:off x="6486773" y="2935397"/>
          <a:ext cx="1426284" cy="1141027"/>
        </a:xfrm>
        <a:prstGeom prst="roundRect">
          <a:avLst>
            <a:gd name="adj" fmla="val 10000"/>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2755900">
            <a:lnSpc>
              <a:spcPct val="90000"/>
            </a:lnSpc>
            <a:spcBef>
              <a:spcPct val="0"/>
            </a:spcBef>
            <a:spcAft>
              <a:spcPct val="35000"/>
            </a:spcAft>
            <a:buNone/>
          </a:pPr>
          <a:endParaRPr lang="en-US" sz="6200" kern="1200" dirty="0"/>
        </a:p>
      </dsp:txBody>
      <dsp:txXfrm>
        <a:off x="6520193" y="2968817"/>
        <a:ext cx="1359444" cy="1074187"/>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6/7/layout/BasicLinearProcessNumbered#1">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151EFB99-1B56-4C3B-A920-C9F63568B3B5}">
          <dgm:prSet phldrT="1"/>
          <dgm:t>
            <a:bodyPr/>
            <a:lstStyle/>
            <a:p>
              <a:r>
                <a:t>1</a:t>
              </a:r>
            </a:p>
          </dgm:t>
        </dgm:pt>
        <dgm:pt modelId="201" type="sibTrans" cxnId="{86ABC99C-FE52-4C54-9A6D-3953E335B0E7}">
          <dgm:prSet phldrT="2"/>
          <dgm:t>
            <a:bodyPr/>
            <a:lstStyle/>
            <a:p>
              <a:r>
                <a:t>2</a:t>
              </a:r>
            </a:p>
          </dgm:t>
        </dgm:pt>
        <dgm:pt modelId="301" type="sibTrans" cxnId="{1BCC6BCE-EC6C-445D-BA79-A177C90174D5}">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26D37A0-F398-4276-AAF6-E62AA90BC97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7D96B402-FD6E-4995-8160-C6DD76DAAC5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BA37F7A-782D-430C-B7DE-046B665BEF14}" type="datetimeFigureOut">
              <a:rPr lang="en-US" smtClean="0"/>
              <a:t>9/2/2021</a:t>
            </a:fld>
            <a:endParaRPr lang="en-US" dirty="0"/>
          </a:p>
        </p:txBody>
      </p:sp>
      <p:sp>
        <p:nvSpPr>
          <p:cNvPr id="4" name="Footer Placeholder 3">
            <a:extLst>
              <a:ext uri="{FF2B5EF4-FFF2-40B4-BE49-F238E27FC236}">
                <a16:creationId xmlns:a16="http://schemas.microsoft.com/office/drawing/2014/main" id="{67BA7967-B488-405D-84A2-64F6D9128F3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A65115A-3EB4-4B47-8F4B-4F42519BF90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D0885D5-D443-4228-8B2C-B9DF9A30D578}" type="slidenum">
              <a:rPr lang="en-US" smtClean="0"/>
              <a:t>‹#›</a:t>
            </a:fld>
            <a:endParaRPr lang="en-US" dirty="0"/>
          </a:p>
        </p:txBody>
      </p:sp>
    </p:spTree>
    <p:extLst>
      <p:ext uri="{BB962C8B-B14F-4D97-AF65-F5344CB8AC3E}">
        <p14:creationId xmlns:p14="http://schemas.microsoft.com/office/powerpoint/2010/main" val="41478913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1CCEED-E5F4-4698-B012-83262916D7BD}" type="datetimeFigureOut">
              <a:rPr lang="en-US" noProof="0" smtClean="0"/>
              <a:t>9/2/2021</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D2F9AB-3C90-481E-8C34-4F549BF455D7}" type="slidenum">
              <a:rPr lang="en-US" noProof="0" smtClean="0"/>
              <a:t>‹#›</a:t>
            </a:fld>
            <a:endParaRPr lang="en-US" noProof="0" dirty="0"/>
          </a:p>
        </p:txBody>
      </p:sp>
    </p:spTree>
    <p:extLst>
      <p:ext uri="{BB962C8B-B14F-4D97-AF65-F5344CB8AC3E}">
        <p14:creationId xmlns:p14="http://schemas.microsoft.com/office/powerpoint/2010/main" val="3891717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9D2F9AB-3C90-481E-8C34-4F549BF455D7}" type="slidenum">
              <a:rPr lang="en-US" smtClean="0"/>
              <a:t>1</a:t>
            </a:fld>
            <a:endParaRPr lang="en-US" dirty="0"/>
          </a:p>
        </p:txBody>
      </p:sp>
    </p:spTree>
    <p:extLst>
      <p:ext uri="{BB962C8B-B14F-4D97-AF65-F5344CB8AC3E}">
        <p14:creationId xmlns:p14="http://schemas.microsoft.com/office/powerpoint/2010/main" val="6169121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9D2F9AB-3C90-481E-8C34-4F549BF455D7}" type="slidenum">
              <a:rPr lang="en-US" smtClean="0"/>
              <a:t>2</a:t>
            </a:fld>
            <a:endParaRPr lang="en-US" dirty="0"/>
          </a:p>
        </p:txBody>
      </p:sp>
    </p:spTree>
    <p:extLst>
      <p:ext uri="{BB962C8B-B14F-4D97-AF65-F5344CB8AC3E}">
        <p14:creationId xmlns:p14="http://schemas.microsoft.com/office/powerpoint/2010/main" val="40943850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9D2F9AB-3C90-481E-8C34-4F549BF455D7}" type="slidenum">
              <a:rPr lang="en-US" smtClean="0"/>
              <a:t>3</a:t>
            </a:fld>
            <a:endParaRPr lang="en-US" dirty="0"/>
          </a:p>
        </p:txBody>
      </p:sp>
    </p:spTree>
    <p:extLst>
      <p:ext uri="{BB962C8B-B14F-4D97-AF65-F5344CB8AC3E}">
        <p14:creationId xmlns:p14="http://schemas.microsoft.com/office/powerpoint/2010/main" val="20905633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9D2F9AB-3C90-481E-8C34-4F549BF455D7}" type="slidenum">
              <a:rPr lang="en-US" smtClean="0"/>
              <a:t>11</a:t>
            </a:fld>
            <a:endParaRPr lang="en-US" dirty="0"/>
          </a:p>
        </p:txBody>
      </p:sp>
    </p:spTree>
    <p:extLst>
      <p:ext uri="{BB962C8B-B14F-4D97-AF65-F5344CB8AC3E}">
        <p14:creationId xmlns:p14="http://schemas.microsoft.com/office/powerpoint/2010/main" val="30782431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a:xfrm>
            <a:off x="7605951" y="6423914"/>
            <a:ext cx="2844799" cy="365125"/>
          </a:xfrm>
        </p:spPr>
        <p:txBody>
          <a:bodyPr/>
          <a:lstStyle/>
          <a:p>
            <a:fld id="{73816531-CCD3-4909-A41B-EAB1049BDA8C}" type="datetime1">
              <a:rPr lang="en-US" smtClean="0"/>
              <a:t>9/2/2021</a:t>
            </a:fld>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a:xfrm>
            <a:off x="10795363" y="6423914"/>
            <a:ext cx="1052510" cy="365125"/>
          </a:xfrm>
        </p:spPr>
        <p:txBody>
          <a:bodyPr/>
          <a:lstStyle/>
          <a:p>
            <a:fld id="{3A98EE3D-8CD1-4C3F-BD1C-C98C9596463C}" type="slidenum">
              <a:rPr lang="en-US" smtClean="0"/>
              <a:t>‹#›</a:t>
            </a:fld>
            <a:endParaRPr lang="en-US" dirty="0"/>
          </a:p>
        </p:txBody>
      </p:sp>
      <p:sp>
        <p:nvSpPr>
          <p:cNvPr id="11" name="Footer Placeholder 5">
            <a:extLst>
              <a:ext uri="{FF2B5EF4-FFF2-40B4-BE49-F238E27FC236}">
                <a16:creationId xmlns:a16="http://schemas.microsoft.com/office/drawing/2014/main" id="{3FB45199-F13E-4CB5-AF62-71432CD4898C}"/>
              </a:ext>
            </a:extLst>
          </p:cNvPr>
          <p:cNvSpPr>
            <a:spLocks noGrp="1"/>
          </p:cNvSpPr>
          <p:nvPr>
            <p:ph type="ftr" sz="quarter" idx="11"/>
          </p:nvPr>
        </p:nvSpPr>
        <p:spPr>
          <a:xfrm>
            <a:off x="355101" y="6423914"/>
            <a:ext cx="6818262" cy="365125"/>
          </a:xfrm>
        </p:spPr>
        <p:txBody>
          <a:bodyPr/>
          <a:lstStyle/>
          <a:p>
            <a:pPr algn="l"/>
            <a:r>
              <a:rPr lang="en-US" dirty="0"/>
              <a:t>Teach a Course</a:t>
            </a:r>
          </a:p>
        </p:txBody>
      </p:sp>
    </p:spTree>
    <p:extLst>
      <p:ext uri="{BB962C8B-B14F-4D97-AF65-F5344CB8AC3E}">
        <p14:creationId xmlns:p14="http://schemas.microsoft.com/office/powerpoint/2010/main" val="38009250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Picture with Caption_1">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9842E67-35F4-4EC2-B5B4-6D02111EDAD7}"/>
              </a:ext>
            </a:extLst>
          </p:cNvPr>
          <p:cNvSpPr>
            <a:spLocks noGrp="1"/>
          </p:cNvSpPr>
          <p:nvPr>
            <p:ph type="pic" idx="1"/>
          </p:nvPr>
        </p:nvSpPr>
        <p:spPr>
          <a:xfrm>
            <a:off x="441959" y="641101"/>
            <a:ext cx="3702877" cy="5749461"/>
          </a:xfrm>
          <a:solidFill>
            <a:schemeClr val="bg1">
              <a:lumMod val="85000"/>
            </a:schemeClr>
          </a:solidFill>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US" noProof="0" dirty="0"/>
          </a:p>
        </p:txBody>
      </p:sp>
      <p:sp>
        <p:nvSpPr>
          <p:cNvPr id="10" name="Picture Placeholder 2">
            <a:extLst>
              <a:ext uri="{FF2B5EF4-FFF2-40B4-BE49-F238E27FC236}">
                <a16:creationId xmlns:a16="http://schemas.microsoft.com/office/drawing/2014/main" id="{6553049D-F1F2-4E3C-B0A3-D2BCB35B18A8}"/>
              </a:ext>
            </a:extLst>
          </p:cNvPr>
          <p:cNvSpPr>
            <a:spLocks noGrp="1"/>
          </p:cNvSpPr>
          <p:nvPr>
            <p:ph type="pic" idx="13"/>
          </p:nvPr>
        </p:nvSpPr>
        <p:spPr>
          <a:xfrm>
            <a:off x="8047164" y="641101"/>
            <a:ext cx="3702877" cy="5749461"/>
          </a:xfrm>
          <a:solidFill>
            <a:schemeClr val="bg1">
              <a:lumMod val="85000"/>
            </a:schemeClr>
          </a:solidFill>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US" noProof="0" dirty="0"/>
          </a:p>
        </p:txBody>
      </p:sp>
      <p:sp>
        <p:nvSpPr>
          <p:cNvPr id="2" name="Title 1">
            <a:extLst>
              <a:ext uri="{FF2B5EF4-FFF2-40B4-BE49-F238E27FC236}">
                <a16:creationId xmlns:a16="http://schemas.microsoft.com/office/drawing/2014/main" id="{1791EB1F-E7C6-4FF7-BE74-BEF6056BACE4}"/>
              </a:ext>
            </a:extLst>
          </p:cNvPr>
          <p:cNvSpPr>
            <a:spLocks noGrp="1"/>
          </p:cNvSpPr>
          <p:nvPr>
            <p:ph type="title"/>
          </p:nvPr>
        </p:nvSpPr>
        <p:spPr>
          <a:xfrm>
            <a:off x="4144457" y="457200"/>
            <a:ext cx="3790884" cy="1600200"/>
          </a:xfrm>
        </p:spPr>
        <p:txBody>
          <a:bodyPr anchor="b">
            <a:normAutofit/>
          </a:bodyPr>
          <a:lstStyle>
            <a:lvl1pPr>
              <a:defRPr sz="2800">
                <a:solidFill>
                  <a:schemeClr val="accent1">
                    <a:lumMod val="75000"/>
                  </a:schemeClr>
                </a:solidFill>
              </a:defRPr>
            </a:lvl1pPr>
          </a:lstStyle>
          <a:p>
            <a:r>
              <a:rPr lang="en-US" noProof="0"/>
              <a:t>Click to edit Master title style</a:t>
            </a:r>
          </a:p>
        </p:txBody>
      </p:sp>
      <p:sp>
        <p:nvSpPr>
          <p:cNvPr id="5" name="Date Placeholder 4">
            <a:extLst>
              <a:ext uri="{FF2B5EF4-FFF2-40B4-BE49-F238E27FC236}">
                <a16:creationId xmlns:a16="http://schemas.microsoft.com/office/drawing/2014/main" id="{506B7143-9C17-4A62-9B23-F2717C500886}"/>
              </a:ext>
            </a:extLst>
          </p:cNvPr>
          <p:cNvSpPr>
            <a:spLocks noGrp="1"/>
          </p:cNvSpPr>
          <p:nvPr>
            <p:ph type="dt" sz="half" idx="10"/>
          </p:nvPr>
        </p:nvSpPr>
        <p:spPr>
          <a:xfrm>
            <a:off x="7605951" y="6423914"/>
            <a:ext cx="2844799" cy="365125"/>
          </a:xfrm>
        </p:spPr>
        <p:txBody>
          <a:bodyPr/>
          <a:lstStyle/>
          <a:p>
            <a:fld id="{91CD4B7E-D172-41E4-BE36-64B5A7E393CD}" type="datetimeFigureOut">
              <a:rPr lang="en-US" noProof="0" smtClean="0"/>
              <a:t>9/2/2021</a:t>
            </a:fld>
            <a:endParaRPr lang="en-US" noProof="0" dirty="0"/>
          </a:p>
        </p:txBody>
      </p:sp>
      <p:sp>
        <p:nvSpPr>
          <p:cNvPr id="7" name="Slide Number Placeholder 6">
            <a:extLst>
              <a:ext uri="{FF2B5EF4-FFF2-40B4-BE49-F238E27FC236}">
                <a16:creationId xmlns:a16="http://schemas.microsoft.com/office/drawing/2014/main" id="{7DD0075C-AB97-4D80-BF0E-6D96D0A8F963}"/>
              </a:ext>
            </a:extLst>
          </p:cNvPr>
          <p:cNvSpPr>
            <a:spLocks noGrp="1"/>
          </p:cNvSpPr>
          <p:nvPr>
            <p:ph type="sldNum" sz="quarter" idx="12"/>
          </p:nvPr>
        </p:nvSpPr>
        <p:spPr>
          <a:xfrm>
            <a:off x="10795363" y="6423914"/>
            <a:ext cx="1052510" cy="365125"/>
          </a:xfrm>
        </p:spPr>
        <p:txBody>
          <a:bodyPr/>
          <a:lstStyle/>
          <a:p>
            <a:fld id="{F603CDE5-C1D8-4EDD-870F-A498BAFA520F}" type="slidenum">
              <a:rPr lang="en-US" noProof="0" smtClean="0"/>
              <a:t>‹#›</a:t>
            </a:fld>
            <a:endParaRPr lang="en-US" noProof="0" dirty="0"/>
          </a:p>
        </p:txBody>
      </p:sp>
      <p:sp>
        <p:nvSpPr>
          <p:cNvPr id="11" name="Content Placeholder 8">
            <a:extLst>
              <a:ext uri="{FF2B5EF4-FFF2-40B4-BE49-F238E27FC236}">
                <a16:creationId xmlns:a16="http://schemas.microsoft.com/office/drawing/2014/main" id="{8C645043-BE6A-4D32-ACA9-AB593DA6BC9F}"/>
              </a:ext>
            </a:extLst>
          </p:cNvPr>
          <p:cNvSpPr>
            <a:spLocks noGrp="1"/>
          </p:cNvSpPr>
          <p:nvPr>
            <p:ph sz="quarter" idx="14"/>
          </p:nvPr>
        </p:nvSpPr>
        <p:spPr>
          <a:xfrm>
            <a:off x="4144457" y="2057400"/>
            <a:ext cx="3791456" cy="3862388"/>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Footer Placeholder 5">
            <a:extLst>
              <a:ext uri="{FF2B5EF4-FFF2-40B4-BE49-F238E27FC236}">
                <a16:creationId xmlns:a16="http://schemas.microsoft.com/office/drawing/2014/main" id="{3D444C08-6A3A-4BFB-9494-43F3DE33E919}"/>
              </a:ext>
            </a:extLst>
          </p:cNvPr>
          <p:cNvSpPr>
            <a:spLocks noGrp="1"/>
          </p:cNvSpPr>
          <p:nvPr>
            <p:ph type="ftr" sz="quarter" idx="11"/>
          </p:nvPr>
        </p:nvSpPr>
        <p:spPr>
          <a:xfrm>
            <a:off x="355101" y="6423914"/>
            <a:ext cx="6818262" cy="365125"/>
          </a:xfrm>
        </p:spPr>
        <p:txBody>
          <a:bodyPr/>
          <a:lstStyle/>
          <a:p>
            <a:pPr algn="l"/>
            <a:r>
              <a:rPr lang="en-US" noProof="0" dirty="0"/>
              <a:t>Teach a Course</a:t>
            </a:r>
          </a:p>
        </p:txBody>
      </p:sp>
    </p:spTree>
    <p:extLst>
      <p:ext uri="{BB962C8B-B14F-4D97-AF65-F5344CB8AC3E}">
        <p14:creationId xmlns:p14="http://schemas.microsoft.com/office/powerpoint/2010/main" val="14455210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Picture with Caption_2">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9842E67-35F4-4EC2-B5B4-6D02111EDAD7}"/>
              </a:ext>
            </a:extLst>
          </p:cNvPr>
          <p:cNvSpPr>
            <a:spLocks noGrp="1"/>
          </p:cNvSpPr>
          <p:nvPr>
            <p:ph type="pic" idx="1"/>
          </p:nvPr>
        </p:nvSpPr>
        <p:spPr>
          <a:xfrm>
            <a:off x="441959" y="641101"/>
            <a:ext cx="3702877" cy="5749461"/>
          </a:xfrm>
          <a:solidFill>
            <a:schemeClr val="bg1">
              <a:lumMod val="85000"/>
            </a:schemeClr>
          </a:solidFill>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US" noProof="0" dirty="0"/>
          </a:p>
        </p:txBody>
      </p:sp>
      <p:sp>
        <p:nvSpPr>
          <p:cNvPr id="10" name="Picture Placeholder 2">
            <a:extLst>
              <a:ext uri="{FF2B5EF4-FFF2-40B4-BE49-F238E27FC236}">
                <a16:creationId xmlns:a16="http://schemas.microsoft.com/office/drawing/2014/main" id="{6553049D-F1F2-4E3C-B0A3-D2BCB35B18A8}"/>
              </a:ext>
            </a:extLst>
          </p:cNvPr>
          <p:cNvSpPr>
            <a:spLocks noGrp="1"/>
          </p:cNvSpPr>
          <p:nvPr>
            <p:ph type="pic" idx="13"/>
          </p:nvPr>
        </p:nvSpPr>
        <p:spPr>
          <a:xfrm>
            <a:off x="4244562" y="641101"/>
            <a:ext cx="3702877" cy="5749461"/>
          </a:xfrm>
          <a:solidFill>
            <a:schemeClr val="bg1">
              <a:lumMod val="85000"/>
            </a:schemeClr>
          </a:solidFill>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US" noProof="0" dirty="0"/>
          </a:p>
        </p:txBody>
      </p:sp>
      <p:sp>
        <p:nvSpPr>
          <p:cNvPr id="2" name="Title 1">
            <a:extLst>
              <a:ext uri="{FF2B5EF4-FFF2-40B4-BE49-F238E27FC236}">
                <a16:creationId xmlns:a16="http://schemas.microsoft.com/office/drawing/2014/main" id="{1791EB1F-E7C6-4FF7-BE74-BEF6056BACE4}"/>
              </a:ext>
            </a:extLst>
          </p:cNvPr>
          <p:cNvSpPr>
            <a:spLocks noGrp="1"/>
          </p:cNvSpPr>
          <p:nvPr>
            <p:ph type="title"/>
          </p:nvPr>
        </p:nvSpPr>
        <p:spPr>
          <a:xfrm>
            <a:off x="8355530" y="457200"/>
            <a:ext cx="3577394" cy="1600200"/>
          </a:xfrm>
        </p:spPr>
        <p:txBody>
          <a:bodyPr anchor="b">
            <a:normAutofit/>
          </a:bodyPr>
          <a:lstStyle>
            <a:lvl1pPr>
              <a:defRPr sz="2800">
                <a:solidFill>
                  <a:schemeClr val="accent1">
                    <a:lumMod val="75000"/>
                  </a:schemeClr>
                </a:solidFill>
              </a:defRPr>
            </a:lvl1pPr>
          </a:lstStyle>
          <a:p>
            <a:r>
              <a:rPr lang="en-US" noProof="0"/>
              <a:t>Click to edit Master title style</a:t>
            </a:r>
          </a:p>
        </p:txBody>
      </p:sp>
      <p:sp>
        <p:nvSpPr>
          <p:cNvPr id="5" name="Date Placeholder 4">
            <a:extLst>
              <a:ext uri="{FF2B5EF4-FFF2-40B4-BE49-F238E27FC236}">
                <a16:creationId xmlns:a16="http://schemas.microsoft.com/office/drawing/2014/main" id="{506B7143-9C17-4A62-9B23-F2717C500886}"/>
              </a:ext>
            </a:extLst>
          </p:cNvPr>
          <p:cNvSpPr>
            <a:spLocks noGrp="1"/>
          </p:cNvSpPr>
          <p:nvPr>
            <p:ph type="dt" sz="half" idx="10"/>
          </p:nvPr>
        </p:nvSpPr>
        <p:spPr>
          <a:xfrm>
            <a:off x="7605951" y="6423914"/>
            <a:ext cx="2844799" cy="365125"/>
          </a:xfrm>
        </p:spPr>
        <p:txBody>
          <a:bodyPr/>
          <a:lstStyle/>
          <a:p>
            <a:fld id="{91CD4B7E-D172-41E4-BE36-64B5A7E393CD}" type="datetimeFigureOut">
              <a:rPr lang="en-US" noProof="0" smtClean="0"/>
              <a:t>9/2/2021</a:t>
            </a:fld>
            <a:endParaRPr lang="en-US" noProof="0" dirty="0"/>
          </a:p>
        </p:txBody>
      </p:sp>
      <p:sp>
        <p:nvSpPr>
          <p:cNvPr id="7" name="Slide Number Placeholder 6">
            <a:extLst>
              <a:ext uri="{FF2B5EF4-FFF2-40B4-BE49-F238E27FC236}">
                <a16:creationId xmlns:a16="http://schemas.microsoft.com/office/drawing/2014/main" id="{7DD0075C-AB97-4D80-BF0E-6D96D0A8F963}"/>
              </a:ext>
            </a:extLst>
          </p:cNvPr>
          <p:cNvSpPr>
            <a:spLocks noGrp="1"/>
          </p:cNvSpPr>
          <p:nvPr>
            <p:ph type="sldNum" sz="quarter" idx="12"/>
          </p:nvPr>
        </p:nvSpPr>
        <p:spPr>
          <a:xfrm>
            <a:off x="10795363" y="6423914"/>
            <a:ext cx="1052510" cy="365125"/>
          </a:xfrm>
        </p:spPr>
        <p:txBody>
          <a:bodyPr/>
          <a:lstStyle/>
          <a:p>
            <a:fld id="{F603CDE5-C1D8-4EDD-870F-A498BAFA520F}" type="slidenum">
              <a:rPr lang="en-US" noProof="0" smtClean="0"/>
              <a:t>‹#›</a:t>
            </a:fld>
            <a:endParaRPr lang="en-US" noProof="0" dirty="0"/>
          </a:p>
        </p:txBody>
      </p:sp>
      <p:sp>
        <p:nvSpPr>
          <p:cNvPr id="11" name="Content Placeholder 8">
            <a:extLst>
              <a:ext uri="{FF2B5EF4-FFF2-40B4-BE49-F238E27FC236}">
                <a16:creationId xmlns:a16="http://schemas.microsoft.com/office/drawing/2014/main" id="{8C645043-BE6A-4D32-ACA9-AB593DA6BC9F}"/>
              </a:ext>
            </a:extLst>
          </p:cNvPr>
          <p:cNvSpPr>
            <a:spLocks noGrp="1"/>
          </p:cNvSpPr>
          <p:nvPr>
            <p:ph sz="quarter" idx="14"/>
          </p:nvPr>
        </p:nvSpPr>
        <p:spPr>
          <a:xfrm>
            <a:off x="8355530" y="2057400"/>
            <a:ext cx="3577934" cy="3862388"/>
          </a:xfrm>
        </p:spPr>
        <p:txBody>
          <a:bodyPr/>
          <a:lstStyle>
            <a:lvl1pPr marL="0" indent="0">
              <a:lnSpc>
                <a:spcPct val="90000"/>
              </a:lnSpc>
              <a:buNone/>
              <a:defRPr lang="ru-RU" sz="1600" kern="1200" dirty="0">
                <a:solidFill>
                  <a:schemeClr val="tx1">
                    <a:lumMod val="75000"/>
                    <a:lumOff val="25000"/>
                  </a:schemeClr>
                </a:solidFill>
                <a:latin typeface="+mn-lt"/>
                <a:ea typeface="+mn-ea"/>
                <a:cs typeface="+mn-cs"/>
              </a:defRPr>
            </a:lvl1pPr>
            <a:lvl2pPr marL="306000" indent="-306000">
              <a:defRPr/>
            </a:lvl2pPr>
            <a:lvl3pPr marL="306000" indent="-306000">
              <a:defRPr/>
            </a:lvl3pPr>
            <a:lvl4pPr marL="306000" indent="-306000">
              <a:defRPr/>
            </a:lvl4pPr>
            <a:lvl5pPr marL="306000" indent="-306000">
              <a:defRPr/>
            </a:lvl5pPr>
          </a:lstStyle>
          <a:p>
            <a:pPr marL="216000" lvl="0" indent="-216000" algn="l" defTabSz="457200" rtl="0" eaLnBrk="1" latinLnBrk="0" hangingPunct="1">
              <a:spcBef>
                <a:spcPct val="20000"/>
              </a:spcBef>
              <a:spcAft>
                <a:spcPts val="600"/>
              </a:spcAft>
              <a:buClr>
                <a:schemeClr val="accent1"/>
              </a:buClr>
              <a:buSzPct val="92000"/>
              <a:buFont typeface="Wingdings" panose="05000000000000000000" pitchFamily="2" charset="2"/>
              <a:buChar char="§"/>
            </a:pPr>
            <a:r>
              <a:rPr lang="en-US" noProof="0"/>
              <a:t>Click to edit Master text styles</a:t>
            </a:r>
          </a:p>
          <a:p>
            <a:pPr marL="216000" lvl="1" indent="-216000" algn="l" defTabSz="457200" rtl="0" eaLnBrk="1" latinLnBrk="0" hangingPunct="1">
              <a:spcBef>
                <a:spcPct val="20000"/>
              </a:spcBef>
              <a:spcAft>
                <a:spcPts val="600"/>
              </a:spcAft>
              <a:buClr>
                <a:schemeClr val="accent1"/>
              </a:buClr>
              <a:buSzPct val="92000"/>
              <a:buFont typeface="Wingdings" panose="05000000000000000000" pitchFamily="2" charset="2"/>
              <a:buChar char="§"/>
            </a:pPr>
            <a:r>
              <a:rPr lang="en-US" noProof="0"/>
              <a:t>Second level</a:t>
            </a:r>
          </a:p>
        </p:txBody>
      </p:sp>
      <p:sp>
        <p:nvSpPr>
          <p:cNvPr id="9" name="Footer Placeholder 5">
            <a:extLst>
              <a:ext uri="{FF2B5EF4-FFF2-40B4-BE49-F238E27FC236}">
                <a16:creationId xmlns:a16="http://schemas.microsoft.com/office/drawing/2014/main" id="{FE695AAC-8311-4518-A219-DE58BF92AEA9}"/>
              </a:ext>
            </a:extLst>
          </p:cNvPr>
          <p:cNvSpPr>
            <a:spLocks noGrp="1"/>
          </p:cNvSpPr>
          <p:nvPr>
            <p:ph type="ftr" sz="quarter" idx="11"/>
          </p:nvPr>
        </p:nvSpPr>
        <p:spPr>
          <a:xfrm>
            <a:off x="355101" y="6423914"/>
            <a:ext cx="6818262" cy="365125"/>
          </a:xfrm>
        </p:spPr>
        <p:txBody>
          <a:bodyPr/>
          <a:lstStyle/>
          <a:p>
            <a:pPr algn="l"/>
            <a:r>
              <a:rPr lang="en-US" noProof="0" dirty="0"/>
              <a:t>Teach a Course</a:t>
            </a:r>
          </a:p>
        </p:txBody>
      </p:sp>
    </p:spTree>
    <p:extLst>
      <p:ext uri="{BB962C8B-B14F-4D97-AF65-F5344CB8AC3E}">
        <p14:creationId xmlns:p14="http://schemas.microsoft.com/office/powerpoint/2010/main" val="9179567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_1">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8119868" y="5356067"/>
            <a:ext cx="3625595" cy="1000782"/>
          </a:xfrm>
          <a:solidFill>
            <a:srgbClr val="465359"/>
          </a:solidFill>
        </p:spPr>
        <p:txBody>
          <a:bodyPr lIns="91440" tIns="0" rIns="91440" bIns="0">
            <a:normAutofit/>
          </a:bodyPr>
          <a:lstStyle>
            <a:lvl1pPr marL="0" indent="0" algn="ctr">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 name="Title 1"/>
          <p:cNvSpPr>
            <a:spLocks noGrp="1"/>
          </p:cNvSpPr>
          <p:nvPr>
            <p:ph type="title"/>
          </p:nvPr>
        </p:nvSpPr>
        <p:spPr>
          <a:xfrm>
            <a:off x="8119869" y="453642"/>
            <a:ext cx="3625595" cy="4826023"/>
          </a:xfrm>
          <a:solidFill>
            <a:schemeClr val="accent1"/>
          </a:solidFill>
        </p:spPr>
        <p:txBody>
          <a:bodyPr tIns="0" bIns="0" anchor="ctr" anchorCtr="0">
            <a:noAutofit/>
          </a:bodyPr>
          <a:lstStyle>
            <a:lvl1pPr algn="ct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39766" y="453642"/>
            <a:ext cx="7602421" cy="5903207"/>
          </a:xfrm>
          <a:solidFill>
            <a:schemeClr val="bg1">
              <a:lumMod val="85000"/>
            </a:schemeClr>
          </a:solidFill>
        </p:spPr>
        <p:txBody>
          <a:bodyPr lIns="457200" tIns="457200"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Date Placeholder 4"/>
          <p:cNvSpPr>
            <a:spLocks noGrp="1"/>
          </p:cNvSpPr>
          <p:nvPr>
            <p:ph type="dt" sz="half" idx="10"/>
          </p:nvPr>
        </p:nvSpPr>
        <p:spPr>
          <a:xfrm>
            <a:off x="7605951" y="6423914"/>
            <a:ext cx="2844799" cy="365125"/>
          </a:xfrm>
        </p:spPr>
        <p:txBody>
          <a:bodyPr/>
          <a:lstStyle>
            <a:lvl1pPr>
              <a:defRPr/>
            </a:lvl1pPr>
          </a:lstStyle>
          <a:p>
            <a:fld id="{670A55AC-ADB5-440D-AFFF-99C1406F297F}" type="datetime1">
              <a:rPr lang="en-US" smtClean="0"/>
              <a:t>9/2/2021</a:t>
            </a:fld>
            <a:endParaRPr lang="en-US" dirty="0"/>
          </a:p>
        </p:txBody>
      </p:sp>
      <p:sp>
        <p:nvSpPr>
          <p:cNvPr id="6" name="Footer Placeholder 5"/>
          <p:cNvSpPr>
            <a:spLocks noGrp="1"/>
          </p:cNvSpPr>
          <p:nvPr>
            <p:ph type="ftr" sz="quarter" idx="11"/>
          </p:nvPr>
        </p:nvSpPr>
        <p:spPr>
          <a:xfrm>
            <a:off x="355101" y="6423914"/>
            <a:ext cx="6818262" cy="365125"/>
          </a:xfrm>
        </p:spPr>
        <p:txBody>
          <a:bodyPr/>
          <a:lstStyle/>
          <a:p>
            <a:pPr algn="l"/>
            <a:r>
              <a:rPr lang="en-US" dirty="0"/>
              <a:t>Teach a Course</a:t>
            </a:r>
          </a:p>
        </p:txBody>
      </p:sp>
      <p:sp>
        <p:nvSpPr>
          <p:cNvPr id="7" name="Slide Number Placeholder 6"/>
          <p:cNvSpPr>
            <a:spLocks noGrp="1"/>
          </p:cNvSpPr>
          <p:nvPr>
            <p:ph type="sldNum" sz="quarter" idx="12"/>
          </p:nvPr>
        </p:nvSpPr>
        <p:spPr>
          <a:xfrm>
            <a:off x="10795363" y="6423914"/>
            <a:ext cx="1052510" cy="365125"/>
          </a:xfrm>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617903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with Caption_2">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81F13A5-61B9-419A-9B13-8BD37BE2841E}"/>
              </a:ext>
            </a:extLst>
          </p:cNvPr>
          <p:cNvSpPr/>
          <p:nvPr userDrawn="1"/>
        </p:nvSpPr>
        <p:spPr>
          <a:xfrm>
            <a:off x="446532" y="4199467"/>
            <a:ext cx="11296732" cy="2191098"/>
          </a:xfrm>
          <a:prstGeom prst="rect">
            <a:avLst/>
          </a:prstGeom>
          <a:solidFill>
            <a:srgbClr val="46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Title 1">
            <a:extLst>
              <a:ext uri="{FF2B5EF4-FFF2-40B4-BE49-F238E27FC236}">
                <a16:creationId xmlns:a16="http://schemas.microsoft.com/office/drawing/2014/main" id="{12206A44-565D-4C18-8891-86387B90115A}"/>
              </a:ext>
            </a:extLst>
          </p:cNvPr>
          <p:cNvSpPr>
            <a:spLocks noGrp="1"/>
          </p:cNvSpPr>
          <p:nvPr>
            <p:ph type="title"/>
          </p:nvPr>
        </p:nvSpPr>
        <p:spPr>
          <a:xfrm>
            <a:off x="1059226" y="4262316"/>
            <a:ext cx="9391524" cy="988332"/>
          </a:xfrm>
        </p:spPr>
        <p:txBody>
          <a:bodyPr>
            <a:normAutofit/>
          </a:bodyPr>
          <a:lstStyle>
            <a:lvl1pPr>
              <a:defRPr sz="3600">
                <a:solidFill>
                  <a:schemeClr val="bg1"/>
                </a:solidFill>
              </a:defRPr>
            </a:lvl1pPr>
          </a:lstStyle>
          <a:p>
            <a:r>
              <a:rPr lang="en-US" noProof="0"/>
              <a:t>Click to edit Master title style</a:t>
            </a:r>
          </a:p>
        </p:txBody>
      </p:sp>
      <p:sp>
        <p:nvSpPr>
          <p:cNvPr id="4" name="Picture Placeholder 3">
            <a:extLst>
              <a:ext uri="{FF2B5EF4-FFF2-40B4-BE49-F238E27FC236}">
                <a16:creationId xmlns:a16="http://schemas.microsoft.com/office/drawing/2014/main" id="{5B084B74-38B3-42C8-B8E4-A0D13B059E92}"/>
              </a:ext>
            </a:extLst>
          </p:cNvPr>
          <p:cNvSpPr>
            <a:spLocks noGrp="1"/>
          </p:cNvSpPr>
          <p:nvPr>
            <p:ph type="pic" sz="quarter" idx="13"/>
          </p:nvPr>
        </p:nvSpPr>
        <p:spPr>
          <a:xfrm>
            <a:off x="441325" y="606425"/>
            <a:ext cx="11304588" cy="3536950"/>
          </a:xfrm>
        </p:spPr>
        <p:txBody>
          <a:bodyPr/>
          <a:lstStyle>
            <a:lvl1pPr marL="0" indent="0" algn="ctr">
              <a:buNone/>
              <a:defRPr/>
            </a:lvl1pPr>
          </a:lstStyle>
          <a:p>
            <a:r>
              <a:rPr lang="en-US" noProof="0"/>
              <a:t>Click icon to add picture</a:t>
            </a:r>
            <a:endParaRPr lang="en-US" noProof="0" dirty="0"/>
          </a:p>
        </p:txBody>
      </p:sp>
      <p:sp>
        <p:nvSpPr>
          <p:cNvPr id="3" name="Date Placeholder 2">
            <a:extLst>
              <a:ext uri="{FF2B5EF4-FFF2-40B4-BE49-F238E27FC236}">
                <a16:creationId xmlns:a16="http://schemas.microsoft.com/office/drawing/2014/main" id="{75F22525-79A2-451F-9944-47D4183A4515}"/>
              </a:ext>
            </a:extLst>
          </p:cNvPr>
          <p:cNvSpPr>
            <a:spLocks noGrp="1"/>
          </p:cNvSpPr>
          <p:nvPr>
            <p:ph type="dt" sz="half" idx="10"/>
          </p:nvPr>
        </p:nvSpPr>
        <p:spPr>
          <a:xfrm>
            <a:off x="7605951" y="6423914"/>
            <a:ext cx="2844799" cy="365125"/>
          </a:xfrm>
        </p:spPr>
        <p:txBody>
          <a:bodyPr/>
          <a:lstStyle/>
          <a:p>
            <a:fld id="{91CD4B7E-D172-41E4-BE36-64B5A7E393CD}" type="datetimeFigureOut">
              <a:rPr lang="en-US" noProof="0" smtClean="0"/>
              <a:t>9/2/2021</a:t>
            </a:fld>
            <a:endParaRPr lang="en-US" noProof="0" dirty="0"/>
          </a:p>
        </p:txBody>
      </p:sp>
      <p:sp>
        <p:nvSpPr>
          <p:cNvPr id="5" name="Slide Number Placeholder 4">
            <a:extLst>
              <a:ext uri="{FF2B5EF4-FFF2-40B4-BE49-F238E27FC236}">
                <a16:creationId xmlns:a16="http://schemas.microsoft.com/office/drawing/2014/main" id="{8B9B8C25-AF44-4D9D-A667-69D9A92B1C59}"/>
              </a:ext>
            </a:extLst>
          </p:cNvPr>
          <p:cNvSpPr>
            <a:spLocks noGrp="1"/>
          </p:cNvSpPr>
          <p:nvPr>
            <p:ph type="sldNum" sz="quarter" idx="12"/>
          </p:nvPr>
        </p:nvSpPr>
        <p:spPr>
          <a:xfrm>
            <a:off x="10795363" y="6423914"/>
            <a:ext cx="1052510" cy="365125"/>
          </a:xfrm>
        </p:spPr>
        <p:txBody>
          <a:bodyPr/>
          <a:lstStyle/>
          <a:p>
            <a:fld id="{F603CDE5-C1D8-4EDD-870F-A498BAFA520F}" type="slidenum">
              <a:rPr lang="en-US" noProof="0" smtClean="0"/>
              <a:t>‹#›</a:t>
            </a:fld>
            <a:endParaRPr lang="en-US" noProof="0" dirty="0"/>
          </a:p>
        </p:txBody>
      </p:sp>
      <p:sp>
        <p:nvSpPr>
          <p:cNvPr id="6" name="Footer Placeholder 5">
            <a:extLst>
              <a:ext uri="{FF2B5EF4-FFF2-40B4-BE49-F238E27FC236}">
                <a16:creationId xmlns:a16="http://schemas.microsoft.com/office/drawing/2014/main" id="{EFF54790-C8AC-4CF8-8E89-80C5C90F3A17}"/>
              </a:ext>
            </a:extLst>
          </p:cNvPr>
          <p:cNvSpPr>
            <a:spLocks noGrp="1"/>
          </p:cNvSpPr>
          <p:nvPr>
            <p:ph type="ftr" sz="quarter" idx="11"/>
          </p:nvPr>
        </p:nvSpPr>
        <p:spPr>
          <a:xfrm>
            <a:off x="355101" y="6423914"/>
            <a:ext cx="6818262" cy="365125"/>
          </a:xfrm>
        </p:spPr>
        <p:txBody>
          <a:bodyPr/>
          <a:lstStyle/>
          <a:p>
            <a:pPr algn="l"/>
            <a:r>
              <a:rPr lang="en-US" noProof="0" dirty="0"/>
              <a:t>Teach a Course</a:t>
            </a:r>
          </a:p>
        </p:txBody>
      </p:sp>
      <p:sp>
        <p:nvSpPr>
          <p:cNvPr id="7" name="Text Placeholder 6">
            <a:extLst>
              <a:ext uri="{FF2B5EF4-FFF2-40B4-BE49-F238E27FC236}">
                <a16:creationId xmlns:a16="http://schemas.microsoft.com/office/drawing/2014/main" id="{85EB5327-3B98-4D40-987B-863866194FFC}"/>
              </a:ext>
            </a:extLst>
          </p:cNvPr>
          <p:cNvSpPr>
            <a:spLocks noGrp="1"/>
          </p:cNvSpPr>
          <p:nvPr>
            <p:ph type="body" sz="quarter" idx="14"/>
          </p:nvPr>
        </p:nvSpPr>
        <p:spPr>
          <a:xfrm>
            <a:off x="1058863" y="5303610"/>
            <a:ext cx="9391888" cy="614363"/>
          </a:xfrm>
        </p:spPr>
        <p:txBody>
          <a:bodyPr>
            <a:normAutofit/>
          </a:bodyPr>
          <a:lstStyle>
            <a:lvl1pPr marL="0" indent="0">
              <a:buNone/>
              <a:defRPr sz="1600">
                <a:solidFill>
                  <a:schemeClr val="bg2">
                    <a:lumMod val="75000"/>
                  </a:schemeClr>
                </a:solidFill>
              </a:defRPr>
            </a:lvl1pPr>
            <a:lvl2pPr marL="324000" indent="0">
              <a:buNone/>
              <a:defRPr/>
            </a:lvl2pPr>
          </a:lstStyle>
          <a:p>
            <a:pPr lvl="0"/>
            <a:r>
              <a:rPr lang="en-US" noProof="0"/>
              <a:t>Click to edit Master text styles</a:t>
            </a:r>
          </a:p>
        </p:txBody>
      </p:sp>
    </p:spTree>
    <p:extLst>
      <p:ext uri="{BB962C8B-B14F-4D97-AF65-F5344CB8AC3E}">
        <p14:creationId xmlns:p14="http://schemas.microsoft.com/office/powerpoint/2010/main" val="2130529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7605951" y="6423914"/>
            <a:ext cx="2844799" cy="365125"/>
          </a:xfrm>
        </p:spPr>
        <p:txBody>
          <a:bodyPr/>
          <a:lstStyle/>
          <a:p>
            <a:fld id="{BC34B1AC-9A7E-4B2F-BE59-65E2DDF1D6F6}" type="datetime1">
              <a:rPr lang="en-US" smtClean="0"/>
              <a:t>9/2/2021</a:t>
            </a:fld>
            <a:endParaRPr lang="en-US" dirty="0"/>
          </a:p>
        </p:txBody>
      </p:sp>
      <p:sp>
        <p:nvSpPr>
          <p:cNvPr id="6" name="Slide Number Placeholder 5"/>
          <p:cNvSpPr>
            <a:spLocks noGrp="1"/>
          </p:cNvSpPr>
          <p:nvPr>
            <p:ph type="sldNum" sz="quarter" idx="12"/>
          </p:nvPr>
        </p:nvSpPr>
        <p:spPr>
          <a:xfrm>
            <a:off x="10795363" y="6423914"/>
            <a:ext cx="1052510" cy="365125"/>
          </a:xfrm>
        </p:spPr>
        <p:txBody>
          <a:bodyPr/>
          <a:lstStyle/>
          <a:p>
            <a:fld id="{3A98EE3D-8CD1-4C3F-BD1C-C98C9596463C}" type="slidenum">
              <a:rPr lang="en-US" smtClean="0"/>
              <a:t>‹#›</a:t>
            </a:fld>
            <a:endParaRPr lang="en-US" dirty="0"/>
          </a:p>
        </p:txBody>
      </p:sp>
      <p:sp>
        <p:nvSpPr>
          <p:cNvPr id="7" name="Footer Placeholder 5">
            <a:extLst>
              <a:ext uri="{FF2B5EF4-FFF2-40B4-BE49-F238E27FC236}">
                <a16:creationId xmlns:a16="http://schemas.microsoft.com/office/drawing/2014/main" id="{D5D91A8B-765C-4E59-8109-94DA4EA55B37}"/>
              </a:ext>
            </a:extLst>
          </p:cNvPr>
          <p:cNvSpPr>
            <a:spLocks noGrp="1"/>
          </p:cNvSpPr>
          <p:nvPr>
            <p:ph type="ftr" sz="quarter" idx="11"/>
          </p:nvPr>
        </p:nvSpPr>
        <p:spPr>
          <a:xfrm>
            <a:off x="355101" y="6423914"/>
            <a:ext cx="6818262" cy="365125"/>
          </a:xfrm>
        </p:spPr>
        <p:txBody>
          <a:bodyPr/>
          <a:lstStyle/>
          <a:p>
            <a:pPr algn="l"/>
            <a:r>
              <a:rPr lang="en-US" dirty="0"/>
              <a:t>Teach a Course</a:t>
            </a:r>
          </a:p>
        </p:txBody>
      </p:sp>
      <p:sp>
        <p:nvSpPr>
          <p:cNvPr id="9" name="Rectangle 8">
            <a:extLst>
              <a:ext uri="{FF2B5EF4-FFF2-40B4-BE49-F238E27FC236}">
                <a16:creationId xmlns:a16="http://schemas.microsoft.com/office/drawing/2014/main" id="{0F0F318B-B2C4-4893-95F3-E1AB652A1F17}"/>
              </a:ext>
            </a:extLst>
          </p:cNvPr>
          <p:cNvSpPr>
            <a:spLocks noChangeAspect="1"/>
          </p:cNvSpPr>
          <p:nvPr userDrawn="1"/>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Title 1">
            <a:extLst>
              <a:ext uri="{FF2B5EF4-FFF2-40B4-BE49-F238E27FC236}">
                <a16:creationId xmlns:a16="http://schemas.microsoft.com/office/drawing/2014/main" id="{34FB09F2-FC78-4161-B5F8-C064B938BE73}"/>
              </a:ext>
            </a:extLst>
          </p:cNvPr>
          <p:cNvSpPr>
            <a:spLocks noGrp="1"/>
          </p:cNvSpPr>
          <p:nvPr>
            <p:ph type="title"/>
          </p:nvPr>
        </p:nvSpPr>
        <p:spPr>
          <a:xfrm>
            <a:off x="581192" y="702156"/>
            <a:ext cx="11029616" cy="1013800"/>
          </a:xfrm>
        </p:spPr>
        <p:txBody>
          <a:bodyPr/>
          <a:lstStyle>
            <a:lvl1pPr>
              <a:defRPr>
                <a:solidFill>
                  <a:schemeClr val="bg1"/>
                </a:solidFill>
              </a:defRPr>
            </a:lvl1pPr>
          </a:lstStyle>
          <a:p>
            <a:r>
              <a:rPr lang="en-US"/>
              <a:t>Click to edit Master title style</a:t>
            </a:r>
            <a:endParaRPr lang="en-US" dirty="0"/>
          </a:p>
        </p:txBody>
      </p:sp>
      <p:sp>
        <p:nvSpPr>
          <p:cNvPr id="11" name="Content Placeholder 2">
            <a:extLst>
              <a:ext uri="{FF2B5EF4-FFF2-40B4-BE49-F238E27FC236}">
                <a16:creationId xmlns:a16="http://schemas.microsoft.com/office/drawing/2014/main" id="{08CB40EA-D0BA-41DA-91DE-15B4C161DD28}"/>
              </a:ext>
            </a:extLst>
          </p:cNvPr>
          <p:cNvSpPr>
            <a:spLocks noGrp="1"/>
          </p:cNvSpPr>
          <p:nvPr>
            <p:ph idx="1"/>
          </p:nvPr>
        </p:nvSpPr>
        <p:spPr>
          <a:xfrm>
            <a:off x="581192" y="2180496"/>
            <a:ext cx="11029615" cy="36783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18494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noProof="0"/>
              <a:t>Click to edit Master title style</a:t>
            </a:r>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noProof="0"/>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DCE9E340-46EE-4A5F-9C9B-315AD29A92C5}" type="datetimeFigureOut">
              <a:rPr lang="en-US" noProof="0" smtClean="0"/>
              <a:t>9/2/2021</a:t>
            </a:fld>
            <a:endParaRPr lang="en-US" noProof="0"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noProof="0"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159F479D-7533-4EEF-A06F-7CD2FE3DB90D}" type="slidenum">
              <a:rPr lang="en-US" noProof="0" smtClean="0"/>
              <a:t>‹#›</a:t>
            </a:fld>
            <a:endParaRPr lang="en-US" noProof="0" dirty="0"/>
          </a:p>
        </p:txBody>
      </p:sp>
    </p:spTree>
    <p:extLst>
      <p:ext uri="{BB962C8B-B14F-4D97-AF65-F5344CB8AC3E}">
        <p14:creationId xmlns:p14="http://schemas.microsoft.com/office/powerpoint/2010/main" val="3707033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950CE4CA-34EA-472D-A23C-1DE165FCAA2F}"/>
              </a:ext>
            </a:extLst>
          </p:cNvPr>
          <p:cNvSpPr>
            <a:spLocks noGrp="1"/>
          </p:cNvSpPr>
          <p:nvPr>
            <p:ph type="dt" sz="half" idx="10"/>
          </p:nvPr>
        </p:nvSpPr>
        <p:spPr>
          <a:xfrm>
            <a:off x="7605951" y="6423914"/>
            <a:ext cx="2844799" cy="365125"/>
          </a:xfrm>
        </p:spPr>
        <p:txBody>
          <a:bodyPr/>
          <a:lstStyle/>
          <a:p>
            <a:fld id="{91CD4B7E-D172-41E4-BE36-64B5A7E393CD}" type="datetimeFigureOut">
              <a:rPr lang="en-US" noProof="0" smtClean="0"/>
              <a:t>9/2/2021</a:t>
            </a:fld>
            <a:endParaRPr lang="en-US" noProof="0" dirty="0"/>
          </a:p>
        </p:txBody>
      </p:sp>
      <p:sp>
        <p:nvSpPr>
          <p:cNvPr id="9" name="Slide Number Placeholder 8">
            <a:extLst>
              <a:ext uri="{FF2B5EF4-FFF2-40B4-BE49-F238E27FC236}">
                <a16:creationId xmlns:a16="http://schemas.microsoft.com/office/drawing/2014/main" id="{52AC1173-613F-48B1-B860-00397875FEEA}"/>
              </a:ext>
            </a:extLst>
          </p:cNvPr>
          <p:cNvSpPr>
            <a:spLocks noGrp="1"/>
          </p:cNvSpPr>
          <p:nvPr>
            <p:ph type="sldNum" sz="quarter" idx="12"/>
          </p:nvPr>
        </p:nvSpPr>
        <p:spPr>
          <a:xfrm>
            <a:off x="10795363" y="6423914"/>
            <a:ext cx="1052510" cy="365125"/>
          </a:xfrm>
        </p:spPr>
        <p:txBody>
          <a:bodyPr/>
          <a:lstStyle/>
          <a:p>
            <a:fld id="{F603CDE5-C1D8-4EDD-870F-A498BAFA520F}" type="slidenum">
              <a:rPr lang="en-US" noProof="0" smtClean="0"/>
              <a:t>‹#›</a:t>
            </a:fld>
            <a:endParaRPr lang="en-US" noProof="0" dirty="0"/>
          </a:p>
        </p:txBody>
      </p:sp>
      <p:sp>
        <p:nvSpPr>
          <p:cNvPr id="10" name="Footer Placeholder 5">
            <a:extLst>
              <a:ext uri="{FF2B5EF4-FFF2-40B4-BE49-F238E27FC236}">
                <a16:creationId xmlns:a16="http://schemas.microsoft.com/office/drawing/2014/main" id="{94036C93-814B-4155-A748-7731CA60AC88}"/>
              </a:ext>
            </a:extLst>
          </p:cNvPr>
          <p:cNvSpPr>
            <a:spLocks noGrp="1"/>
          </p:cNvSpPr>
          <p:nvPr>
            <p:ph type="ftr" sz="quarter" idx="11"/>
          </p:nvPr>
        </p:nvSpPr>
        <p:spPr>
          <a:xfrm>
            <a:off x="355101" y="6423914"/>
            <a:ext cx="6818262" cy="365125"/>
          </a:xfrm>
        </p:spPr>
        <p:txBody>
          <a:bodyPr/>
          <a:lstStyle/>
          <a:p>
            <a:pPr algn="l"/>
            <a:r>
              <a:rPr lang="en-US" noProof="0" dirty="0"/>
              <a:t>Teach a Course</a:t>
            </a:r>
          </a:p>
        </p:txBody>
      </p:sp>
      <p:sp>
        <p:nvSpPr>
          <p:cNvPr id="11" name="Rectangle 10">
            <a:extLst>
              <a:ext uri="{FF2B5EF4-FFF2-40B4-BE49-F238E27FC236}">
                <a16:creationId xmlns:a16="http://schemas.microsoft.com/office/drawing/2014/main" id="{DA4EE69F-D906-40FA-8109-46DF1B1A16FA}"/>
              </a:ext>
            </a:extLst>
          </p:cNvPr>
          <p:cNvSpPr>
            <a:spLocks noChangeAspect="1"/>
          </p:cNvSpPr>
          <p:nvPr userDrawn="1"/>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a:extLst>
              <a:ext uri="{FF2B5EF4-FFF2-40B4-BE49-F238E27FC236}">
                <a16:creationId xmlns:a16="http://schemas.microsoft.com/office/drawing/2014/main" id="{7DC41C5E-3615-4EA8-B8E6-E2B196256B1C}"/>
              </a:ext>
            </a:extLst>
          </p:cNvPr>
          <p:cNvSpPr>
            <a:spLocks noGrp="1"/>
          </p:cNvSpPr>
          <p:nvPr>
            <p:ph type="title"/>
          </p:nvPr>
        </p:nvSpPr>
        <p:spPr>
          <a:xfrm>
            <a:off x="581193" y="729658"/>
            <a:ext cx="11029616" cy="988332"/>
          </a:xfrm>
        </p:spPr>
        <p:txBody>
          <a:bodyPr/>
          <a:lstStyle>
            <a:lvl1pPr>
              <a:defRPr>
                <a:solidFill>
                  <a:schemeClr val="bg1"/>
                </a:solidFill>
              </a:defRPr>
            </a:lvl1pPr>
          </a:lstStyle>
          <a:p>
            <a:r>
              <a:rPr lang="en-US" noProof="0"/>
              <a:t>Click to edit Master title style</a:t>
            </a:r>
          </a:p>
        </p:txBody>
      </p:sp>
      <p:sp>
        <p:nvSpPr>
          <p:cNvPr id="13" name="Text Placeholder 2">
            <a:extLst>
              <a:ext uri="{FF2B5EF4-FFF2-40B4-BE49-F238E27FC236}">
                <a16:creationId xmlns:a16="http://schemas.microsoft.com/office/drawing/2014/main" id="{9555D9C2-1EA2-4557-9496-E7AEA7A128B8}"/>
              </a:ext>
            </a:extLst>
          </p:cNvPr>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4" name="Content Placeholder 3">
            <a:extLst>
              <a:ext uri="{FF2B5EF4-FFF2-40B4-BE49-F238E27FC236}">
                <a16:creationId xmlns:a16="http://schemas.microsoft.com/office/drawing/2014/main" id="{A464C6A4-3497-4DA5-945D-7A771E383ACF}"/>
              </a:ext>
            </a:extLst>
          </p:cNvPr>
          <p:cNvSpPr>
            <a:spLocks noGrp="1"/>
          </p:cNvSpPr>
          <p:nvPr>
            <p:ph sz="half" idx="2"/>
          </p:nvPr>
        </p:nvSpPr>
        <p:spPr>
          <a:xfrm>
            <a:off x="581194" y="2926052"/>
            <a:ext cx="5393100" cy="2934999"/>
          </a:xfrm>
        </p:spPr>
        <p:txBody>
          <a:bodyPr anchor="t">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Text Placeholder 4">
            <a:extLst>
              <a:ext uri="{FF2B5EF4-FFF2-40B4-BE49-F238E27FC236}">
                <a16:creationId xmlns:a16="http://schemas.microsoft.com/office/drawing/2014/main" id="{91C3F39A-C070-4EEB-9285-4EFBEE5FB54A}"/>
              </a:ext>
            </a:extLst>
          </p:cNvPr>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6" name="Content Placeholder 5">
            <a:extLst>
              <a:ext uri="{FF2B5EF4-FFF2-40B4-BE49-F238E27FC236}">
                <a16:creationId xmlns:a16="http://schemas.microsoft.com/office/drawing/2014/main" id="{07E4AC67-32FA-4B42-9340-5E57C82F7437}"/>
              </a:ext>
            </a:extLst>
          </p:cNvPr>
          <p:cNvSpPr>
            <a:spLocks noGrp="1"/>
          </p:cNvSpPr>
          <p:nvPr>
            <p:ph sz="quarter" idx="4"/>
          </p:nvPr>
        </p:nvSpPr>
        <p:spPr>
          <a:xfrm>
            <a:off x="6217709" y="2926052"/>
            <a:ext cx="5393100" cy="2934999"/>
          </a:xfrm>
        </p:spPr>
        <p:txBody>
          <a:bodyPr anchor="t">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1939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75F22525-79A2-451F-9944-47D4183A4515}"/>
              </a:ext>
            </a:extLst>
          </p:cNvPr>
          <p:cNvSpPr>
            <a:spLocks noGrp="1"/>
          </p:cNvSpPr>
          <p:nvPr>
            <p:ph type="dt" sz="half" idx="10"/>
          </p:nvPr>
        </p:nvSpPr>
        <p:spPr>
          <a:xfrm>
            <a:off x="7605951" y="6423914"/>
            <a:ext cx="2844799" cy="365125"/>
          </a:xfrm>
        </p:spPr>
        <p:txBody>
          <a:bodyPr/>
          <a:lstStyle/>
          <a:p>
            <a:fld id="{91CD4B7E-D172-41E4-BE36-64B5A7E393CD}" type="datetimeFigureOut">
              <a:rPr lang="en-US" noProof="0" smtClean="0"/>
              <a:t>9/2/2021</a:t>
            </a:fld>
            <a:endParaRPr lang="en-US" noProof="0" dirty="0"/>
          </a:p>
        </p:txBody>
      </p:sp>
      <p:sp>
        <p:nvSpPr>
          <p:cNvPr id="5" name="Slide Number Placeholder 4">
            <a:extLst>
              <a:ext uri="{FF2B5EF4-FFF2-40B4-BE49-F238E27FC236}">
                <a16:creationId xmlns:a16="http://schemas.microsoft.com/office/drawing/2014/main" id="{8B9B8C25-AF44-4D9D-A667-69D9A92B1C59}"/>
              </a:ext>
            </a:extLst>
          </p:cNvPr>
          <p:cNvSpPr>
            <a:spLocks noGrp="1"/>
          </p:cNvSpPr>
          <p:nvPr>
            <p:ph type="sldNum" sz="quarter" idx="12"/>
          </p:nvPr>
        </p:nvSpPr>
        <p:spPr>
          <a:xfrm>
            <a:off x="10795363" y="6423914"/>
            <a:ext cx="1052510" cy="365125"/>
          </a:xfrm>
        </p:spPr>
        <p:txBody>
          <a:bodyPr/>
          <a:lstStyle/>
          <a:p>
            <a:fld id="{F603CDE5-C1D8-4EDD-870F-A498BAFA520F}" type="slidenum">
              <a:rPr lang="en-US" noProof="0" smtClean="0"/>
              <a:t>‹#›</a:t>
            </a:fld>
            <a:endParaRPr lang="en-US" noProof="0" dirty="0"/>
          </a:p>
        </p:txBody>
      </p:sp>
      <p:sp>
        <p:nvSpPr>
          <p:cNvPr id="6" name="Footer Placeholder 5">
            <a:extLst>
              <a:ext uri="{FF2B5EF4-FFF2-40B4-BE49-F238E27FC236}">
                <a16:creationId xmlns:a16="http://schemas.microsoft.com/office/drawing/2014/main" id="{EFF54790-C8AC-4CF8-8E89-80C5C90F3A17}"/>
              </a:ext>
            </a:extLst>
          </p:cNvPr>
          <p:cNvSpPr>
            <a:spLocks noGrp="1"/>
          </p:cNvSpPr>
          <p:nvPr>
            <p:ph type="ftr" sz="quarter" idx="11"/>
          </p:nvPr>
        </p:nvSpPr>
        <p:spPr>
          <a:xfrm>
            <a:off x="355101" y="6423914"/>
            <a:ext cx="6818262" cy="365125"/>
          </a:xfrm>
        </p:spPr>
        <p:txBody>
          <a:bodyPr/>
          <a:lstStyle/>
          <a:p>
            <a:pPr algn="l"/>
            <a:r>
              <a:rPr lang="en-US" noProof="0" dirty="0"/>
              <a:t>Teach a Course</a:t>
            </a:r>
          </a:p>
        </p:txBody>
      </p:sp>
      <p:sp>
        <p:nvSpPr>
          <p:cNvPr id="7" name="Rectangle 6">
            <a:extLst>
              <a:ext uri="{FF2B5EF4-FFF2-40B4-BE49-F238E27FC236}">
                <a16:creationId xmlns:a16="http://schemas.microsoft.com/office/drawing/2014/main" id="{0020220C-6241-4A3B-9017-445FC82876DD}"/>
              </a:ext>
            </a:extLst>
          </p:cNvPr>
          <p:cNvSpPr>
            <a:spLocks noChangeAspect="1"/>
          </p:cNvSpPr>
          <p:nvPr userDrawn="1"/>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a:extLst>
              <a:ext uri="{FF2B5EF4-FFF2-40B4-BE49-F238E27FC236}">
                <a16:creationId xmlns:a16="http://schemas.microsoft.com/office/drawing/2014/main" id="{12206A44-565D-4C18-8891-86387B90115A}"/>
              </a:ext>
            </a:extLst>
          </p:cNvPr>
          <p:cNvSpPr>
            <a:spLocks noGrp="1"/>
          </p:cNvSpPr>
          <p:nvPr>
            <p:ph type="title"/>
          </p:nvPr>
        </p:nvSpPr>
        <p:spPr>
          <a:xfrm>
            <a:off x="575894" y="729658"/>
            <a:ext cx="11029616" cy="988332"/>
          </a:xfrm>
        </p:spPr>
        <p:txBody>
          <a:bodyPr/>
          <a:lstStyle>
            <a:lvl1pPr>
              <a:defRPr>
                <a:solidFill>
                  <a:schemeClr val="bg1"/>
                </a:solidFill>
              </a:defRPr>
            </a:lvl1pPr>
          </a:lstStyle>
          <a:p>
            <a:r>
              <a:rPr lang="en-US" noProof="0"/>
              <a:t>Click to edit Master title style</a:t>
            </a:r>
          </a:p>
        </p:txBody>
      </p:sp>
    </p:spTree>
    <p:extLst>
      <p:ext uri="{BB962C8B-B14F-4D97-AF65-F5344CB8AC3E}">
        <p14:creationId xmlns:p14="http://schemas.microsoft.com/office/powerpoint/2010/main" val="23004124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A4B42F-2C80-4037-BF8E-C209D59D9300}"/>
              </a:ext>
            </a:extLst>
          </p:cNvPr>
          <p:cNvSpPr>
            <a:spLocks noGrp="1"/>
          </p:cNvSpPr>
          <p:nvPr>
            <p:ph type="dt" sz="half" idx="10"/>
          </p:nvPr>
        </p:nvSpPr>
        <p:spPr>
          <a:xfrm>
            <a:off x="7605951" y="6435376"/>
            <a:ext cx="2844799" cy="365125"/>
          </a:xfrm>
        </p:spPr>
        <p:txBody>
          <a:bodyPr/>
          <a:lstStyle/>
          <a:p>
            <a:fld id="{91CD4B7E-D172-41E4-BE36-64B5A7E393CD}" type="datetimeFigureOut">
              <a:rPr lang="en-US" noProof="0" smtClean="0"/>
              <a:t>9/2/2021</a:t>
            </a:fld>
            <a:endParaRPr lang="en-US" noProof="0" dirty="0"/>
          </a:p>
        </p:txBody>
      </p:sp>
      <p:sp>
        <p:nvSpPr>
          <p:cNvPr id="4" name="Slide Number Placeholder 3">
            <a:extLst>
              <a:ext uri="{FF2B5EF4-FFF2-40B4-BE49-F238E27FC236}">
                <a16:creationId xmlns:a16="http://schemas.microsoft.com/office/drawing/2014/main" id="{78E56474-3A38-4097-8649-FAF662D8CFF7}"/>
              </a:ext>
            </a:extLst>
          </p:cNvPr>
          <p:cNvSpPr>
            <a:spLocks noGrp="1"/>
          </p:cNvSpPr>
          <p:nvPr>
            <p:ph type="sldNum" sz="quarter" idx="12"/>
          </p:nvPr>
        </p:nvSpPr>
        <p:spPr>
          <a:xfrm>
            <a:off x="10795363" y="6435376"/>
            <a:ext cx="1052510" cy="365125"/>
          </a:xfrm>
        </p:spPr>
        <p:txBody>
          <a:bodyPr/>
          <a:lstStyle/>
          <a:p>
            <a:fld id="{F603CDE5-C1D8-4EDD-870F-A498BAFA520F}" type="slidenum">
              <a:rPr lang="en-US" noProof="0" smtClean="0"/>
              <a:t>‹#›</a:t>
            </a:fld>
            <a:endParaRPr lang="en-US" noProof="0" dirty="0"/>
          </a:p>
        </p:txBody>
      </p:sp>
      <p:sp>
        <p:nvSpPr>
          <p:cNvPr id="5" name="Footer Placeholder 5">
            <a:extLst>
              <a:ext uri="{FF2B5EF4-FFF2-40B4-BE49-F238E27FC236}">
                <a16:creationId xmlns:a16="http://schemas.microsoft.com/office/drawing/2014/main" id="{FF907DD0-6A5F-4994-AB77-82E297226896}"/>
              </a:ext>
            </a:extLst>
          </p:cNvPr>
          <p:cNvSpPr>
            <a:spLocks noGrp="1"/>
          </p:cNvSpPr>
          <p:nvPr>
            <p:ph type="ftr" sz="quarter" idx="11"/>
          </p:nvPr>
        </p:nvSpPr>
        <p:spPr>
          <a:xfrm>
            <a:off x="355101" y="6435376"/>
            <a:ext cx="6818262" cy="365125"/>
          </a:xfrm>
        </p:spPr>
        <p:txBody>
          <a:bodyPr/>
          <a:lstStyle/>
          <a:p>
            <a:pPr algn="l"/>
            <a:r>
              <a:rPr lang="en-US" noProof="0" dirty="0"/>
              <a:t>Teach a Course</a:t>
            </a:r>
          </a:p>
        </p:txBody>
      </p:sp>
    </p:spTree>
    <p:extLst>
      <p:ext uri="{BB962C8B-B14F-4D97-AF65-F5344CB8AC3E}">
        <p14:creationId xmlns:p14="http://schemas.microsoft.com/office/powerpoint/2010/main" val="2902114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B11BF3AA-AA64-40B2-94AA-20312968771D}"/>
              </a:ext>
            </a:extLst>
          </p:cNvPr>
          <p:cNvSpPr>
            <a:spLocks noGrp="1"/>
          </p:cNvSpPr>
          <p:nvPr>
            <p:ph type="dt" sz="half" idx="10"/>
          </p:nvPr>
        </p:nvSpPr>
        <p:spPr>
          <a:xfrm>
            <a:off x="7605951" y="6423914"/>
            <a:ext cx="2844799" cy="365125"/>
          </a:xfrm>
        </p:spPr>
        <p:txBody>
          <a:bodyPr/>
          <a:lstStyle/>
          <a:p>
            <a:fld id="{91CD4B7E-D172-41E4-BE36-64B5A7E393CD}" type="datetimeFigureOut">
              <a:rPr lang="en-US" noProof="0" smtClean="0"/>
              <a:t>9/2/2021</a:t>
            </a:fld>
            <a:endParaRPr lang="en-US" noProof="0" dirty="0"/>
          </a:p>
        </p:txBody>
      </p:sp>
      <p:sp>
        <p:nvSpPr>
          <p:cNvPr id="7" name="Slide Number Placeholder 6">
            <a:extLst>
              <a:ext uri="{FF2B5EF4-FFF2-40B4-BE49-F238E27FC236}">
                <a16:creationId xmlns:a16="http://schemas.microsoft.com/office/drawing/2014/main" id="{E1444EA1-5452-4A23-B72D-9B65C311F2FC}"/>
              </a:ext>
            </a:extLst>
          </p:cNvPr>
          <p:cNvSpPr>
            <a:spLocks noGrp="1"/>
          </p:cNvSpPr>
          <p:nvPr>
            <p:ph type="sldNum" sz="quarter" idx="12"/>
          </p:nvPr>
        </p:nvSpPr>
        <p:spPr>
          <a:xfrm>
            <a:off x="10795363" y="6423914"/>
            <a:ext cx="1052510" cy="365125"/>
          </a:xfrm>
        </p:spPr>
        <p:txBody>
          <a:bodyPr/>
          <a:lstStyle/>
          <a:p>
            <a:fld id="{F603CDE5-C1D8-4EDD-870F-A498BAFA520F}" type="slidenum">
              <a:rPr lang="en-US" noProof="0" smtClean="0"/>
              <a:t>‹#›</a:t>
            </a:fld>
            <a:endParaRPr lang="en-US" noProof="0" dirty="0"/>
          </a:p>
        </p:txBody>
      </p:sp>
      <p:sp>
        <p:nvSpPr>
          <p:cNvPr id="8" name="Footer Placeholder 5">
            <a:extLst>
              <a:ext uri="{FF2B5EF4-FFF2-40B4-BE49-F238E27FC236}">
                <a16:creationId xmlns:a16="http://schemas.microsoft.com/office/drawing/2014/main" id="{3A5BB48A-749C-4DBB-8723-91ACE9CEA73E}"/>
              </a:ext>
            </a:extLst>
          </p:cNvPr>
          <p:cNvSpPr>
            <a:spLocks noGrp="1"/>
          </p:cNvSpPr>
          <p:nvPr>
            <p:ph type="ftr" sz="quarter" idx="11"/>
          </p:nvPr>
        </p:nvSpPr>
        <p:spPr>
          <a:xfrm>
            <a:off x="355101" y="6423914"/>
            <a:ext cx="6818262" cy="365125"/>
          </a:xfrm>
        </p:spPr>
        <p:txBody>
          <a:bodyPr/>
          <a:lstStyle/>
          <a:p>
            <a:pPr algn="l"/>
            <a:r>
              <a:rPr lang="en-US" noProof="0" dirty="0"/>
              <a:t>Teach a Course</a:t>
            </a:r>
          </a:p>
        </p:txBody>
      </p:sp>
      <p:sp>
        <p:nvSpPr>
          <p:cNvPr id="9" name="Rectangle 8">
            <a:extLst>
              <a:ext uri="{FF2B5EF4-FFF2-40B4-BE49-F238E27FC236}">
                <a16:creationId xmlns:a16="http://schemas.microsoft.com/office/drawing/2014/main" id="{24F70AE1-0373-4B8E-9C6F-A87681145315}"/>
              </a:ext>
            </a:extLst>
          </p:cNvPr>
          <p:cNvSpPr>
            <a:spLocks noChangeAspect="1"/>
          </p:cNvSpPr>
          <p:nvPr userDrawn="1"/>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Title 1">
            <a:extLst>
              <a:ext uri="{FF2B5EF4-FFF2-40B4-BE49-F238E27FC236}">
                <a16:creationId xmlns:a16="http://schemas.microsoft.com/office/drawing/2014/main" id="{A4CFD6FA-0DEF-4E30-82DA-0BAB26B41E5B}"/>
              </a:ext>
            </a:extLst>
          </p:cNvPr>
          <p:cNvSpPr>
            <a:spLocks noGrp="1"/>
          </p:cNvSpPr>
          <p:nvPr>
            <p:ph type="title"/>
          </p:nvPr>
        </p:nvSpPr>
        <p:spPr>
          <a:xfrm>
            <a:off x="581192" y="5262296"/>
            <a:ext cx="4909445" cy="689514"/>
          </a:xfrm>
        </p:spPr>
        <p:txBody>
          <a:bodyPr anchor="ctr"/>
          <a:lstStyle>
            <a:lvl1pPr algn="l">
              <a:defRPr sz="2000" b="0">
                <a:solidFill>
                  <a:schemeClr val="accent1">
                    <a:lumMod val="50000"/>
                  </a:schemeClr>
                </a:solidFill>
              </a:defRPr>
            </a:lvl1pPr>
          </a:lstStyle>
          <a:p>
            <a:r>
              <a:rPr lang="en-US" noProof="0"/>
              <a:t>Click to edit Master title style</a:t>
            </a:r>
          </a:p>
        </p:txBody>
      </p:sp>
      <p:sp>
        <p:nvSpPr>
          <p:cNvPr id="11" name="Content Placeholder 2">
            <a:extLst>
              <a:ext uri="{FF2B5EF4-FFF2-40B4-BE49-F238E27FC236}">
                <a16:creationId xmlns:a16="http://schemas.microsoft.com/office/drawing/2014/main" id="{C01EE411-05BB-43B4-BF85-4222430030F4}"/>
              </a:ext>
            </a:extLst>
          </p:cNvPr>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Text Placeholder 3">
            <a:extLst>
              <a:ext uri="{FF2B5EF4-FFF2-40B4-BE49-F238E27FC236}">
                <a16:creationId xmlns:a16="http://schemas.microsoft.com/office/drawing/2014/main" id="{7C2A48C1-57D3-4A3D-B843-6ACC41EEE8E6}"/>
              </a:ext>
            </a:extLst>
          </p:cNvPr>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Click to edit Master text styles</a:t>
            </a:r>
          </a:p>
        </p:txBody>
      </p:sp>
    </p:spTree>
    <p:extLst>
      <p:ext uri="{BB962C8B-B14F-4D97-AF65-F5344CB8AC3E}">
        <p14:creationId xmlns:p14="http://schemas.microsoft.com/office/powerpoint/2010/main" val="14022791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506B7143-9C17-4A62-9B23-F2717C500886}"/>
              </a:ext>
            </a:extLst>
          </p:cNvPr>
          <p:cNvSpPr>
            <a:spLocks noGrp="1"/>
          </p:cNvSpPr>
          <p:nvPr>
            <p:ph type="dt" sz="half" idx="10"/>
          </p:nvPr>
        </p:nvSpPr>
        <p:spPr>
          <a:xfrm>
            <a:off x="7605951" y="6423914"/>
            <a:ext cx="2844799" cy="365125"/>
          </a:xfrm>
        </p:spPr>
        <p:txBody>
          <a:bodyPr/>
          <a:lstStyle/>
          <a:p>
            <a:fld id="{91CD4B7E-D172-41E4-BE36-64B5A7E393CD}" type="datetimeFigureOut">
              <a:rPr lang="en-US" noProof="0" smtClean="0"/>
              <a:t>9/2/2021</a:t>
            </a:fld>
            <a:endParaRPr lang="en-US" noProof="0" dirty="0"/>
          </a:p>
        </p:txBody>
      </p:sp>
      <p:sp>
        <p:nvSpPr>
          <p:cNvPr id="7" name="Slide Number Placeholder 6">
            <a:extLst>
              <a:ext uri="{FF2B5EF4-FFF2-40B4-BE49-F238E27FC236}">
                <a16:creationId xmlns:a16="http://schemas.microsoft.com/office/drawing/2014/main" id="{7DD0075C-AB97-4D80-BF0E-6D96D0A8F963}"/>
              </a:ext>
            </a:extLst>
          </p:cNvPr>
          <p:cNvSpPr>
            <a:spLocks noGrp="1"/>
          </p:cNvSpPr>
          <p:nvPr>
            <p:ph type="sldNum" sz="quarter" idx="12"/>
          </p:nvPr>
        </p:nvSpPr>
        <p:spPr>
          <a:xfrm>
            <a:off x="10795363" y="6423914"/>
            <a:ext cx="1052510" cy="365125"/>
          </a:xfrm>
        </p:spPr>
        <p:txBody>
          <a:bodyPr/>
          <a:lstStyle/>
          <a:p>
            <a:fld id="{F603CDE5-C1D8-4EDD-870F-A498BAFA520F}" type="slidenum">
              <a:rPr lang="en-US" noProof="0" smtClean="0"/>
              <a:t>‹#›</a:t>
            </a:fld>
            <a:endParaRPr lang="en-US" noProof="0" dirty="0"/>
          </a:p>
        </p:txBody>
      </p:sp>
      <p:sp>
        <p:nvSpPr>
          <p:cNvPr id="8" name="Footer Placeholder 5">
            <a:extLst>
              <a:ext uri="{FF2B5EF4-FFF2-40B4-BE49-F238E27FC236}">
                <a16:creationId xmlns:a16="http://schemas.microsoft.com/office/drawing/2014/main" id="{D740D193-BF72-46A1-AFE9-DA960BABE465}"/>
              </a:ext>
            </a:extLst>
          </p:cNvPr>
          <p:cNvSpPr>
            <a:spLocks noGrp="1"/>
          </p:cNvSpPr>
          <p:nvPr>
            <p:ph type="ftr" sz="quarter" idx="11"/>
          </p:nvPr>
        </p:nvSpPr>
        <p:spPr>
          <a:xfrm>
            <a:off x="355101" y="6423914"/>
            <a:ext cx="6818262" cy="365125"/>
          </a:xfrm>
        </p:spPr>
        <p:txBody>
          <a:bodyPr/>
          <a:lstStyle/>
          <a:p>
            <a:pPr algn="l"/>
            <a:r>
              <a:rPr lang="en-US" noProof="0" dirty="0"/>
              <a:t>Teach a Course</a:t>
            </a:r>
          </a:p>
        </p:txBody>
      </p:sp>
      <p:sp>
        <p:nvSpPr>
          <p:cNvPr id="9" name="Title 1">
            <a:extLst>
              <a:ext uri="{FF2B5EF4-FFF2-40B4-BE49-F238E27FC236}">
                <a16:creationId xmlns:a16="http://schemas.microsoft.com/office/drawing/2014/main" id="{F47352EA-4890-4FE1-97BD-8CCB09F58794}"/>
              </a:ext>
            </a:extLst>
          </p:cNvPr>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noProof="0"/>
              <a:t>Click to edit Master title style</a:t>
            </a:r>
          </a:p>
        </p:txBody>
      </p:sp>
      <p:sp>
        <p:nvSpPr>
          <p:cNvPr id="10" name="Picture Placeholder 2">
            <a:extLst>
              <a:ext uri="{FF2B5EF4-FFF2-40B4-BE49-F238E27FC236}">
                <a16:creationId xmlns:a16="http://schemas.microsoft.com/office/drawing/2014/main" id="{EEBAE269-6AC1-4BFB-8694-696AFD04DC84}"/>
              </a:ext>
            </a:extLst>
          </p:cNvPr>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noProof="0"/>
              <a:t>Click icon to add picture</a:t>
            </a:r>
            <a:endParaRPr lang="en-US" noProof="0" dirty="0"/>
          </a:p>
        </p:txBody>
      </p:sp>
      <p:sp>
        <p:nvSpPr>
          <p:cNvPr id="11" name="Text Placeholder 3">
            <a:extLst>
              <a:ext uri="{FF2B5EF4-FFF2-40B4-BE49-F238E27FC236}">
                <a16:creationId xmlns:a16="http://schemas.microsoft.com/office/drawing/2014/main" id="{F67E35A4-831E-477F-9962-C62C2A6492CD}"/>
              </a:ext>
            </a:extLst>
          </p:cNvPr>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Click to edit Master text styles</a:t>
            </a:r>
          </a:p>
        </p:txBody>
      </p:sp>
    </p:spTree>
    <p:extLst>
      <p:ext uri="{BB962C8B-B14F-4D97-AF65-F5344CB8AC3E}">
        <p14:creationId xmlns:p14="http://schemas.microsoft.com/office/powerpoint/2010/main" val="3008106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9842E67-35F4-4EC2-B5B4-6D02111EDAD7}"/>
              </a:ext>
            </a:extLst>
          </p:cNvPr>
          <p:cNvSpPr>
            <a:spLocks noGrp="1"/>
          </p:cNvSpPr>
          <p:nvPr>
            <p:ph type="pic" idx="1"/>
          </p:nvPr>
        </p:nvSpPr>
        <p:spPr>
          <a:xfrm>
            <a:off x="4242275" y="641101"/>
            <a:ext cx="3702877" cy="5749461"/>
          </a:xfrm>
          <a:solidFill>
            <a:schemeClr val="bg1">
              <a:lumMod val="85000"/>
            </a:schemeClr>
          </a:solidFill>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US" noProof="0" dirty="0"/>
          </a:p>
        </p:txBody>
      </p:sp>
      <p:sp>
        <p:nvSpPr>
          <p:cNvPr id="10" name="Picture Placeholder 2">
            <a:extLst>
              <a:ext uri="{FF2B5EF4-FFF2-40B4-BE49-F238E27FC236}">
                <a16:creationId xmlns:a16="http://schemas.microsoft.com/office/drawing/2014/main" id="{6553049D-F1F2-4E3C-B0A3-D2BCB35B18A8}"/>
              </a:ext>
            </a:extLst>
          </p:cNvPr>
          <p:cNvSpPr>
            <a:spLocks noGrp="1"/>
          </p:cNvSpPr>
          <p:nvPr>
            <p:ph type="pic" idx="13"/>
          </p:nvPr>
        </p:nvSpPr>
        <p:spPr>
          <a:xfrm>
            <a:off x="8047164" y="641101"/>
            <a:ext cx="3702877" cy="5749461"/>
          </a:xfrm>
          <a:solidFill>
            <a:schemeClr val="bg1">
              <a:lumMod val="85000"/>
            </a:schemeClr>
          </a:solidFill>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US" noProof="0" dirty="0"/>
          </a:p>
        </p:txBody>
      </p:sp>
      <p:sp>
        <p:nvSpPr>
          <p:cNvPr id="2" name="Title 1">
            <a:extLst>
              <a:ext uri="{FF2B5EF4-FFF2-40B4-BE49-F238E27FC236}">
                <a16:creationId xmlns:a16="http://schemas.microsoft.com/office/drawing/2014/main" id="{1791EB1F-E7C6-4FF7-BE74-BEF6056BACE4}"/>
              </a:ext>
            </a:extLst>
          </p:cNvPr>
          <p:cNvSpPr>
            <a:spLocks noGrp="1"/>
          </p:cNvSpPr>
          <p:nvPr>
            <p:ph type="title"/>
          </p:nvPr>
        </p:nvSpPr>
        <p:spPr>
          <a:xfrm>
            <a:off x="358529" y="457200"/>
            <a:ext cx="3790884" cy="1600200"/>
          </a:xfrm>
        </p:spPr>
        <p:txBody>
          <a:bodyPr anchor="b">
            <a:normAutofit/>
          </a:bodyPr>
          <a:lstStyle>
            <a:lvl1pPr>
              <a:defRPr sz="2800">
                <a:solidFill>
                  <a:schemeClr val="accent1">
                    <a:lumMod val="75000"/>
                  </a:schemeClr>
                </a:solidFill>
              </a:defRPr>
            </a:lvl1pPr>
          </a:lstStyle>
          <a:p>
            <a:r>
              <a:rPr lang="en-US" noProof="0"/>
              <a:t>Click to edit Master title style</a:t>
            </a:r>
          </a:p>
        </p:txBody>
      </p:sp>
      <p:sp>
        <p:nvSpPr>
          <p:cNvPr id="4" name="Text Placeholder 3">
            <a:extLst>
              <a:ext uri="{FF2B5EF4-FFF2-40B4-BE49-F238E27FC236}">
                <a16:creationId xmlns:a16="http://schemas.microsoft.com/office/drawing/2014/main" id="{9AC935A1-3DFF-457D-8C70-E337C3D84F5A}"/>
              </a:ext>
            </a:extLst>
          </p:cNvPr>
          <p:cNvSpPr>
            <a:spLocks noGrp="1"/>
          </p:cNvSpPr>
          <p:nvPr>
            <p:ph type="body" sz="half" idx="2"/>
          </p:nvPr>
        </p:nvSpPr>
        <p:spPr>
          <a:xfrm>
            <a:off x="358529" y="2057400"/>
            <a:ext cx="3790884" cy="3811588"/>
          </a:xfrm>
        </p:spPr>
        <p:txBody>
          <a:bodyPr/>
          <a:lstStyle>
            <a:lvl1pPr marL="216000" indent="-216000">
              <a:lnSpc>
                <a:spcPct val="90000"/>
              </a:lnSpc>
              <a:buFont typeface="Wingdings" panose="05000000000000000000" pitchFamily="2" charset="2"/>
              <a:buChar char="§"/>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5" name="Date Placeholder 4">
            <a:extLst>
              <a:ext uri="{FF2B5EF4-FFF2-40B4-BE49-F238E27FC236}">
                <a16:creationId xmlns:a16="http://schemas.microsoft.com/office/drawing/2014/main" id="{506B7143-9C17-4A62-9B23-F2717C500886}"/>
              </a:ext>
            </a:extLst>
          </p:cNvPr>
          <p:cNvSpPr>
            <a:spLocks noGrp="1"/>
          </p:cNvSpPr>
          <p:nvPr>
            <p:ph type="dt" sz="half" idx="10"/>
          </p:nvPr>
        </p:nvSpPr>
        <p:spPr>
          <a:xfrm>
            <a:off x="7605951" y="6423914"/>
            <a:ext cx="2844799" cy="365125"/>
          </a:xfrm>
        </p:spPr>
        <p:txBody>
          <a:bodyPr/>
          <a:lstStyle/>
          <a:p>
            <a:fld id="{91CD4B7E-D172-41E4-BE36-64B5A7E393CD}" type="datetimeFigureOut">
              <a:rPr lang="en-US" noProof="0" smtClean="0"/>
              <a:t>9/2/2021</a:t>
            </a:fld>
            <a:endParaRPr lang="en-US" noProof="0" dirty="0"/>
          </a:p>
        </p:txBody>
      </p:sp>
      <p:sp>
        <p:nvSpPr>
          <p:cNvPr id="7" name="Slide Number Placeholder 6">
            <a:extLst>
              <a:ext uri="{FF2B5EF4-FFF2-40B4-BE49-F238E27FC236}">
                <a16:creationId xmlns:a16="http://schemas.microsoft.com/office/drawing/2014/main" id="{7DD0075C-AB97-4D80-BF0E-6D96D0A8F963}"/>
              </a:ext>
            </a:extLst>
          </p:cNvPr>
          <p:cNvSpPr>
            <a:spLocks noGrp="1"/>
          </p:cNvSpPr>
          <p:nvPr>
            <p:ph type="sldNum" sz="quarter" idx="12"/>
          </p:nvPr>
        </p:nvSpPr>
        <p:spPr>
          <a:xfrm>
            <a:off x="10795363" y="6423914"/>
            <a:ext cx="1052510" cy="365125"/>
          </a:xfrm>
        </p:spPr>
        <p:txBody>
          <a:bodyPr/>
          <a:lstStyle/>
          <a:p>
            <a:fld id="{F603CDE5-C1D8-4EDD-870F-A498BAFA520F}" type="slidenum">
              <a:rPr lang="en-US" noProof="0" smtClean="0"/>
              <a:t>‹#›</a:t>
            </a:fld>
            <a:endParaRPr lang="en-US" noProof="0" dirty="0"/>
          </a:p>
        </p:txBody>
      </p:sp>
      <p:sp>
        <p:nvSpPr>
          <p:cNvPr id="11" name="Footer Placeholder 5">
            <a:extLst>
              <a:ext uri="{FF2B5EF4-FFF2-40B4-BE49-F238E27FC236}">
                <a16:creationId xmlns:a16="http://schemas.microsoft.com/office/drawing/2014/main" id="{A620A17C-5577-4021-9044-146DC609ECC5}"/>
              </a:ext>
            </a:extLst>
          </p:cNvPr>
          <p:cNvSpPr>
            <a:spLocks noGrp="1"/>
          </p:cNvSpPr>
          <p:nvPr>
            <p:ph type="ftr" sz="quarter" idx="11"/>
          </p:nvPr>
        </p:nvSpPr>
        <p:spPr>
          <a:xfrm>
            <a:off x="355101" y="6423914"/>
            <a:ext cx="6818262" cy="365125"/>
          </a:xfrm>
        </p:spPr>
        <p:txBody>
          <a:bodyPr/>
          <a:lstStyle/>
          <a:p>
            <a:pPr algn="l"/>
            <a:r>
              <a:rPr lang="en-US" noProof="0" dirty="0"/>
              <a:t>Teach a Course</a:t>
            </a:r>
          </a:p>
        </p:txBody>
      </p:sp>
    </p:spTree>
    <p:extLst>
      <p:ext uri="{BB962C8B-B14F-4D97-AF65-F5344CB8AC3E}">
        <p14:creationId xmlns:p14="http://schemas.microsoft.com/office/powerpoint/2010/main" val="26862248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accent1"/>
                </a:solidFill>
              </a:defRPr>
            </a:lvl1pPr>
          </a:lstStyle>
          <a:p>
            <a:fld id="{0A7F1CA9-BED2-4756-8AEF-E0F68B0488B6}" type="datetime1">
              <a:rPr lang="en-US" smtClean="0"/>
              <a:pPr/>
              <a:t>9/2/2021</a:t>
            </a:fld>
            <a:endParaRPr lang="en-US" dirty="0"/>
          </a:p>
        </p:txBody>
      </p:sp>
      <p:sp>
        <p:nvSpPr>
          <p:cNvPr id="5" name="Footer Placeholder 4"/>
          <p:cNvSpPr>
            <a:spLocks noGrp="1"/>
          </p:cNvSpPr>
          <p:nvPr>
            <p:ph type="ftr" sz="quarter" idx="3"/>
          </p:nvPr>
        </p:nvSpPr>
        <p:spPr>
          <a:xfrm>
            <a:off x="484940" y="6423914"/>
            <a:ext cx="6917210" cy="365125"/>
          </a:xfrm>
          <a:prstGeom prst="rect">
            <a:avLst/>
          </a:prstGeom>
        </p:spPr>
        <p:txBody>
          <a:bodyPr vert="horz" lIns="91440" tIns="45720" rIns="91440" bIns="45720" rtlCol="0" anchor="ctr"/>
          <a:lstStyle>
            <a:lvl1pPr algn="l">
              <a:defRPr sz="900" cap="all">
                <a:solidFill>
                  <a:schemeClr val="accent1"/>
                </a:solidFill>
              </a:defRPr>
            </a:lvl1pPr>
          </a:lstStyle>
          <a:p>
            <a:r>
              <a:rPr lang="en-US" dirty="0"/>
              <a:t>Teach a Course</a:t>
            </a:r>
          </a:p>
        </p:txBody>
      </p:sp>
      <p:sp>
        <p:nvSpPr>
          <p:cNvPr id="6" name="Slide Number Placeholder 5"/>
          <p:cNvSpPr>
            <a:spLocks noGrp="1"/>
          </p:cNvSpPr>
          <p:nvPr>
            <p:ph type="sldNum" sz="quarter" idx="4"/>
          </p:nvPr>
        </p:nvSpPr>
        <p:spPr>
          <a:xfrm>
            <a:off x="10795363" y="6423914"/>
            <a:ext cx="1052510" cy="365125"/>
          </a:xfrm>
          <a:prstGeom prst="rect">
            <a:avLst/>
          </a:prstGeom>
        </p:spPr>
        <p:txBody>
          <a:bodyPr vert="horz" lIns="91440" tIns="45720" rIns="91440" bIns="45720" rtlCol="0" anchor="ctr"/>
          <a:lstStyle>
            <a:lvl1pPr algn="r">
              <a:defRPr sz="900">
                <a:solidFill>
                  <a:schemeClr val="accent1"/>
                </a:solidFill>
              </a:defRPr>
            </a:lvl1pPr>
          </a:lstStyle>
          <a:p>
            <a:fld id="{3A98EE3D-8CD1-4C3F-BD1C-C98C9596463C}" type="slidenum">
              <a:rPr lang="en-US" smtClean="0"/>
              <a:pPr/>
              <a:t>‹#›</a:t>
            </a:fld>
            <a:endParaRPr lang="en-US" dirty="0"/>
          </a:p>
        </p:txBody>
      </p:sp>
      <p:sp>
        <p:nvSpPr>
          <p:cNvPr id="9" name="Rectangle 8"/>
          <p:cNvSpPr/>
          <p:nvPr/>
        </p:nvSpPr>
        <p:spPr>
          <a:xfrm>
            <a:off x="446534" y="455422"/>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6120"/>
            <a:ext cx="3703320" cy="93600"/>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6120"/>
            <a:ext cx="3703320" cy="936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093872371"/>
      </p:ext>
    </p:extLst>
  </p:cSld>
  <p:clrMap bg1="lt1" tx1="dk1" bg2="lt2" tx2="dk2" accent1="accent1" accent2="accent2" accent3="accent3" accent4="accent4" accent5="accent5" accent6="accent6" hlink="hlink" folHlink="folHlink"/>
  <p:sldLayoutIdLst>
    <p:sldLayoutId id="2147483714" r:id="rId1"/>
    <p:sldLayoutId id="2147483728" r:id="rId2"/>
    <p:sldLayoutId id="2147483743" r:id="rId3"/>
    <p:sldLayoutId id="2147483734" r:id="rId4"/>
    <p:sldLayoutId id="2147483735" r:id="rId5"/>
    <p:sldLayoutId id="2147483736" r:id="rId6"/>
    <p:sldLayoutId id="2147483737" r:id="rId7"/>
    <p:sldLayoutId id="2147483738" r:id="rId8"/>
    <p:sldLayoutId id="2147483740" r:id="rId9"/>
    <p:sldLayoutId id="2147483741" r:id="rId10"/>
    <p:sldLayoutId id="2147483742" r:id="rId11"/>
    <p:sldLayoutId id="2147483739" r:id="rId12"/>
    <p:sldLayoutId id="2147483744" r:id="rId13"/>
  </p:sldLayoutIdLst>
  <p:hf hdr="0" dt="0"/>
  <p:txStyles>
    <p:title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8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6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2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2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42D4960A-896E-4F6B-BF65-B4662AC9DE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Gill Sans MT" panose="020B0502020104020203"/>
              <a:ea typeface="+mn-ea"/>
              <a:cs typeface="+mn-cs"/>
            </a:endParaRPr>
          </a:p>
        </p:txBody>
      </p:sp>
      <p:pic>
        <p:nvPicPr>
          <p:cNvPr id="4" name="Picture 3" descr="people gathered around blueprints">
            <a:extLst>
              <a:ext uri="{FF2B5EF4-FFF2-40B4-BE49-F238E27FC236}">
                <a16:creationId xmlns:a16="http://schemas.microsoft.com/office/drawing/2014/main" id="{424717DA-0300-4297-B453-65314C5BEA09}"/>
              </a:ext>
            </a:extLst>
          </p:cNvPr>
          <p:cNvPicPr>
            <a:picLocks noChangeAspect="1"/>
          </p:cNvPicPr>
          <p:nvPr/>
        </p:nvPicPr>
        <p:blipFill>
          <a:blip r:embed="rId3"/>
          <a:srcRect/>
          <a:stretch/>
        </p:blipFill>
        <p:spPr>
          <a:xfrm>
            <a:off x="453302" y="458611"/>
            <a:ext cx="7588885" cy="5894002"/>
          </a:xfrm>
          <a:prstGeom prst="rect">
            <a:avLst/>
          </a:prstGeom>
        </p:spPr>
      </p:pic>
      <p:sp>
        <p:nvSpPr>
          <p:cNvPr id="20" name="Rectangle 19">
            <a:extLst>
              <a:ext uri="{FF2B5EF4-FFF2-40B4-BE49-F238E27FC236}">
                <a16:creationId xmlns:a16="http://schemas.microsoft.com/office/drawing/2014/main" id="{5684944A-8803-462C-84C5-4576C56A77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9870" y="457199"/>
            <a:ext cx="3618827" cy="482246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F3AA242D-B507-4381-A8CB-EFA346570379}"/>
              </a:ext>
            </a:extLst>
          </p:cNvPr>
          <p:cNvSpPr>
            <a:spLocks noGrp="1"/>
          </p:cNvSpPr>
          <p:nvPr>
            <p:ph type="ctrTitle"/>
          </p:nvPr>
        </p:nvSpPr>
        <p:spPr>
          <a:xfrm>
            <a:off x="8372723" y="850791"/>
            <a:ext cx="3202016" cy="4198288"/>
          </a:xfrm>
        </p:spPr>
        <p:txBody>
          <a:bodyPr anchor="ctr">
            <a:normAutofit/>
          </a:bodyPr>
          <a:lstStyle/>
          <a:p>
            <a:r>
              <a:rPr lang="en-US" dirty="0">
                <a:solidFill>
                  <a:srgbClr val="FFFFFF"/>
                </a:solidFill>
              </a:rPr>
              <a:t>Planning our lessons</a:t>
            </a:r>
          </a:p>
        </p:txBody>
      </p:sp>
      <p:sp>
        <p:nvSpPr>
          <p:cNvPr id="22" name="Rectangle 21">
            <a:extLst>
              <a:ext uri="{FF2B5EF4-FFF2-40B4-BE49-F238E27FC236}">
                <a16:creationId xmlns:a16="http://schemas.microsoft.com/office/drawing/2014/main" id="{E07F3B49-8C20-42F5-831D-59306D05F6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9870" y="5367338"/>
            <a:ext cx="3618828" cy="989513"/>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3" name="Subtitle 2">
            <a:extLst>
              <a:ext uri="{FF2B5EF4-FFF2-40B4-BE49-F238E27FC236}">
                <a16:creationId xmlns:a16="http://schemas.microsoft.com/office/drawing/2014/main" id="{A4F4068D-37AE-4B7D-BC75-216B123A6C44}"/>
              </a:ext>
            </a:extLst>
          </p:cNvPr>
          <p:cNvSpPr>
            <a:spLocks noGrp="1"/>
          </p:cNvSpPr>
          <p:nvPr>
            <p:ph type="subTitle" idx="1"/>
          </p:nvPr>
        </p:nvSpPr>
        <p:spPr>
          <a:xfrm>
            <a:off x="8372723" y="5545331"/>
            <a:ext cx="3202016" cy="649222"/>
          </a:xfrm>
          <a:noFill/>
        </p:spPr>
        <p:txBody>
          <a:bodyPr anchor="ctr">
            <a:normAutofit/>
          </a:bodyPr>
          <a:lstStyle/>
          <a:p>
            <a:r>
              <a:rPr lang="en-US" sz="1800" dirty="0">
                <a:solidFill>
                  <a:schemeClr val="tx2">
                    <a:lumMod val="25000"/>
                    <a:lumOff val="75000"/>
                    <a:alpha val="75000"/>
                  </a:schemeClr>
                </a:solidFill>
              </a:rPr>
              <a:t>Dr. Joy Esquierdo, UTRGV</a:t>
            </a:r>
          </a:p>
        </p:txBody>
      </p:sp>
    </p:spTree>
    <p:extLst>
      <p:ext uri="{BB962C8B-B14F-4D97-AF65-F5344CB8AC3E}">
        <p14:creationId xmlns:p14="http://schemas.microsoft.com/office/powerpoint/2010/main" val="42097119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4F07438-133B-48FE-ABC9-0909431FAD1B}"/>
              </a:ext>
            </a:extLst>
          </p:cNvPr>
          <p:cNvSpPr>
            <a:spLocks noGrp="1"/>
          </p:cNvSpPr>
          <p:nvPr>
            <p:ph type="sldNum" sz="quarter" idx="12"/>
          </p:nvPr>
        </p:nvSpPr>
        <p:spPr/>
        <p:txBody>
          <a:bodyPr/>
          <a:lstStyle/>
          <a:p>
            <a:fld id="{3A98EE3D-8CD1-4C3F-BD1C-C98C9596463C}" type="slidenum">
              <a:rPr lang="en-US" smtClean="0"/>
              <a:t>10</a:t>
            </a:fld>
            <a:endParaRPr lang="en-US" dirty="0"/>
          </a:p>
        </p:txBody>
      </p:sp>
      <p:sp>
        <p:nvSpPr>
          <p:cNvPr id="3" name="Footer Placeholder 2">
            <a:extLst>
              <a:ext uri="{FF2B5EF4-FFF2-40B4-BE49-F238E27FC236}">
                <a16:creationId xmlns:a16="http://schemas.microsoft.com/office/drawing/2014/main" id="{FCFB82C6-52C0-42F1-ADDD-E41AE1467E8E}"/>
              </a:ext>
            </a:extLst>
          </p:cNvPr>
          <p:cNvSpPr>
            <a:spLocks noGrp="1"/>
          </p:cNvSpPr>
          <p:nvPr>
            <p:ph type="ftr" sz="quarter" idx="11"/>
          </p:nvPr>
        </p:nvSpPr>
        <p:spPr/>
        <p:txBody>
          <a:bodyPr/>
          <a:lstStyle/>
          <a:p>
            <a:pPr algn="l"/>
            <a:r>
              <a:rPr lang="en-US"/>
              <a:t>Teach a Course</a:t>
            </a:r>
            <a:endParaRPr lang="en-US" dirty="0"/>
          </a:p>
        </p:txBody>
      </p:sp>
      <p:sp>
        <p:nvSpPr>
          <p:cNvPr id="4" name="Title 3">
            <a:extLst>
              <a:ext uri="{FF2B5EF4-FFF2-40B4-BE49-F238E27FC236}">
                <a16:creationId xmlns:a16="http://schemas.microsoft.com/office/drawing/2014/main" id="{EF5BBB44-B70B-42D1-AF13-993F1937FF20}"/>
              </a:ext>
            </a:extLst>
          </p:cNvPr>
          <p:cNvSpPr>
            <a:spLocks noGrp="1"/>
          </p:cNvSpPr>
          <p:nvPr>
            <p:ph type="title"/>
          </p:nvPr>
        </p:nvSpPr>
        <p:spPr/>
        <p:txBody>
          <a:bodyPr/>
          <a:lstStyle/>
          <a:p>
            <a:r>
              <a:rPr lang="en-US" dirty="0"/>
              <a:t>RELEVANT TEKS, CONT. </a:t>
            </a:r>
          </a:p>
        </p:txBody>
      </p:sp>
      <p:sp>
        <p:nvSpPr>
          <p:cNvPr id="5" name="Content Placeholder 4">
            <a:extLst>
              <a:ext uri="{FF2B5EF4-FFF2-40B4-BE49-F238E27FC236}">
                <a16:creationId xmlns:a16="http://schemas.microsoft.com/office/drawing/2014/main" id="{84AE4383-9AC8-4433-A7BC-D7D3B4D2CCF9}"/>
              </a:ext>
            </a:extLst>
          </p:cNvPr>
          <p:cNvSpPr>
            <a:spLocks noGrp="1"/>
          </p:cNvSpPr>
          <p:nvPr>
            <p:ph idx="1"/>
          </p:nvPr>
        </p:nvSpPr>
        <p:spPr>
          <a:xfrm>
            <a:off x="581192" y="2180496"/>
            <a:ext cx="11029615" cy="4503108"/>
          </a:xfrm>
        </p:spPr>
        <p:txBody>
          <a:bodyPr anchor="t">
            <a:normAutofit/>
          </a:bodyPr>
          <a:lstStyle/>
          <a:p>
            <a:pPr marL="0" indent="0">
              <a:buNone/>
            </a:pPr>
            <a:r>
              <a:rPr lang="en-US" sz="2000" b="1" dirty="0"/>
              <a:t>§113.50. Ethnic Studies: Mexican American Studies</a:t>
            </a:r>
          </a:p>
          <a:p>
            <a:pPr marL="0" indent="0">
              <a:buNone/>
            </a:pPr>
            <a:r>
              <a:rPr lang="en-US" sz="2000" dirty="0"/>
              <a:t>(3) History. The student understands developments related to Mexican independence and Mexico's relationship with the United States from 1800-1930. The student is expected to:</a:t>
            </a:r>
          </a:p>
          <a:p>
            <a:pPr marL="0" indent="0">
              <a:buNone/>
            </a:pPr>
            <a:r>
              <a:rPr lang="en-US" sz="2000" dirty="0"/>
              <a:t>(A) explain the significance of the following events as turning points relevant to Mexican American history: the </a:t>
            </a:r>
            <a:r>
              <a:rPr lang="en-US" sz="2000" dirty="0" err="1"/>
              <a:t>Grito</a:t>
            </a:r>
            <a:r>
              <a:rPr lang="en-US" sz="2000" dirty="0"/>
              <a:t> de Dolores, Mexico's acquisition of independence, Texas's declaration of independence from Mexico, Mexican-American War, Treaty of Guadalupe Hidalgo, </a:t>
            </a:r>
            <a:r>
              <a:rPr lang="en-US" sz="2000" b="1" dirty="0"/>
              <a:t>Mexican Revolution</a:t>
            </a:r>
            <a:r>
              <a:rPr lang="en-US" sz="2000" dirty="0"/>
              <a:t>, creation of the U.S. Border Patrol, and Mexican repatriation of the 1930s; and</a:t>
            </a:r>
          </a:p>
          <a:p>
            <a:pPr marL="0" indent="0">
              <a:buNone/>
            </a:pPr>
            <a:r>
              <a:rPr lang="en-US" sz="2000" dirty="0"/>
              <a:t>(B) examine the contributions of significant individuals from this period </a:t>
            </a:r>
            <a:r>
              <a:rPr lang="en-US" sz="2000" b="1" dirty="0"/>
              <a:t>such as</a:t>
            </a:r>
            <a:r>
              <a:rPr lang="en-US" sz="2000" dirty="0"/>
              <a:t> Father Miguel Hidalgo, José María Morelos, </a:t>
            </a:r>
            <a:r>
              <a:rPr lang="en-US" sz="2000" dirty="0" err="1"/>
              <a:t>Augustín</a:t>
            </a:r>
            <a:r>
              <a:rPr lang="en-US" sz="2000" dirty="0"/>
              <a:t> de Iturbide, Emiliano Zapata, Francisco (</a:t>
            </a:r>
            <a:r>
              <a:rPr lang="en-US" sz="2000" dirty="0" err="1"/>
              <a:t>Pancho</a:t>
            </a:r>
            <a:r>
              <a:rPr lang="en-US" sz="2000" dirty="0"/>
              <a:t>) Villa, Francisco I. Madero, Porfirio Díaz, and Álvaro </a:t>
            </a:r>
            <a:r>
              <a:rPr lang="en-US" sz="2000" dirty="0" err="1"/>
              <a:t>Obregón</a:t>
            </a:r>
            <a:r>
              <a:rPr lang="en-US" sz="2000" dirty="0"/>
              <a:t> (</a:t>
            </a:r>
            <a:r>
              <a:rPr lang="en-US" sz="2000" b="1" dirty="0"/>
              <a:t>This can be anyone in Mexican &amp; Mexican American history</a:t>
            </a:r>
            <a:r>
              <a:rPr lang="en-US" sz="2000" dirty="0"/>
              <a:t>)</a:t>
            </a:r>
          </a:p>
        </p:txBody>
      </p:sp>
    </p:spTree>
    <p:extLst>
      <p:ext uri="{BB962C8B-B14F-4D97-AF65-F5344CB8AC3E}">
        <p14:creationId xmlns:p14="http://schemas.microsoft.com/office/powerpoint/2010/main" val="8987993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9">
            <a:extLst>
              <a:ext uri="{FF2B5EF4-FFF2-40B4-BE49-F238E27FC236}">
                <a16:creationId xmlns:a16="http://schemas.microsoft.com/office/drawing/2014/main" id="{69B35BB5-1630-45F0-B55C-B6847DF216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1">
            <a:extLst>
              <a:ext uri="{FF2B5EF4-FFF2-40B4-BE49-F238E27FC236}">
                <a16:creationId xmlns:a16="http://schemas.microsoft.com/office/drawing/2014/main" id="{D3EF5146-0A37-42B3-AF51-CBFCE4002B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3DC6CC32-12E2-40AB-91E7-E065E3B54AA8}"/>
              </a:ext>
            </a:extLst>
          </p:cNvPr>
          <p:cNvSpPr>
            <a:spLocks noGrp="1"/>
          </p:cNvSpPr>
          <p:nvPr>
            <p:ph type="title"/>
          </p:nvPr>
        </p:nvSpPr>
        <p:spPr>
          <a:xfrm>
            <a:off x="581192" y="5264486"/>
            <a:ext cx="11029616" cy="958513"/>
          </a:xfrm>
        </p:spPr>
        <p:txBody>
          <a:bodyPr anchor="ctr">
            <a:normAutofit/>
          </a:bodyPr>
          <a:lstStyle/>
          <a:p>
            <a:r>
              <a:rPr lang="en-US" dirty="0">
                <a:solidFill>
                  <a:srgbClr val="FFFEFF"/>
                </a:solidFill>
              </a:rPr>
              <a:t>Content lesson</a:t>
            </a:r>
          </a:p>
        </p:txBody>
      </p:sp>
      <p:sp>
        <p:nvSpPr>
          <p:cNvPr id="21" name="Rectangle 13">
            <a:extLst>
              <a:ext uri="{FF2B5EF4-FFF2-40B4-BE49-F238E27FC236}">
                <a16:creationId xmlns:a16="http://schemas.microsoft.com/office/drawing/2014/main" id="{DDED8BF8-49A0-47C5-84AB-93BBEEBCCD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15">
            <a:extLst>
              <a:ext uri="{FF2B5EF4-FFF2-40B4-BE49-F238E27FC236}">
                <a16:creationId xmlns:a16="http://schemas.microsoft.com/office/drawing/2014/main" id="{E3609DE7-3DD1-4216-8540-70829BC889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17">
            <a:extLst>
              <a:ext uri="{FF2B5EF4-FFF2-40B4-BE49-F238E27FC236}">
                <a16:creationId xmlns:a16="http://schemas.microsoft.com/office/drawing/2014/main" id="{07EA47CF-8CF4-49F8-B441-9678508C0D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3" name="Footer Placeholder 2">
            <a:extLst>
              <a:ext uri="{FF2B5EF4-FFF2-40B4-BE49-F238E27FC236}">
                <a16:creationId xmlns:a16="http://schemas.microsoft.com/office/drawing/2014/main" id="{A09C2CC8-7675-4EA7-B0DF-8BB3BBD066C4}"/>
              </a:ext>
            </a:extLst>
          </p:cNvPr>
          <p:cNvSpPr>
            <a:spLocks noGrp="1"/>
          </p:cNvSpPr>
          <p:nvPr>
            <p:ph type="ftr" sz="quarter" idx="11"/>
          </p:nvPr>
        </p:nvSpPr>
        <p:spPr>
          <a:xfrm>
            <a:off x="361060" y="6423914"/>
            <a:ext cx="6917210" cy="365125"/>
          </a:xfrm>
        </p:spPr>
        <p:txBody>
          <a:bodyPr>
            <a:normAutofit/>
          </a:bodyPr>
          <a:lstStyle/>
          <a:p>
            <a:pPr>
              <a:spcAft>
                <a:spcPts val="600"/>
              </a:spcAft>
            </a:pPr>
            <a:r>
              <a:rPr lang="en-US" dirty="0"/>
              <a:t>Teach a Course</a:t>
            </a:r>
          </a:p>
        </p:txBody>
      </p:sp>
      <p:sp>
        <p:nvSpPr>
          <p:cNvPr id="4" name="Slide Number Placeholder 3">
            <a:extLst>
              <a:ext uri="{FF2B5EF4-FFF2-40B4-BE49-F238E27FC236}">
                <a16:creationId xmlns:a16="http://schemas.microsoft.com/office/drawing/2014/main" id="{2A4091D8-88CA-44CE-B83F-8F383F1AFB07}"/>
              </a:ext>
            </a:extLst>
          </p:cNvPr>
          <p:cNvSpPr>
            <a:spLocks noGrp="1"/>
          </p:cNvSpPr>
          <p:nvPr>
            <p:ph type="sldNum" sz="quarter" idx="12"/>
          </p:nvPr>
        </p:nvSpPr>
        <p:spPr>
          <a:xfrm>
            <a:off x="10795364" y="6423914"/>
            <a:ext cx="1052510" cy="365125"/>
          </a:xfrm>
        </p:spPr>
        <p:txBody>
          <a:bodyPr>
            <a:normAutofit/>
          </a:bodyPr>
          <a:lstStyle/>
          <a:p>
            <a:pPr>
              <a:spcAft>
                <a:spcPts val="600"/>
              </a:spcAft>
            </a:pPr>
            <a:fld id="{3A98EE3D-8CD1-4C3F-BD1C-C98C9596463C}" type="slidenum">
              <a:rPr lang="en-US" smtClean="0"/>
              <a:pPr>
                <a:spcAft>
                  <a:spcPts val="600"/>
                </a:spcAft>
              </a:pPr>
              <a:t>11</a:t>
            </a:fld>
            <a:endParaRPr lang="en-US" dirty="0"/>
          </a:p>
        </p:txBody>
      </p:sp>
      <p:graphicFrame>
        <p:nvGraphicFramePr>
          <p:cNvPr id="5" name="Content Placeholder 2" descr="SmartArt object">
            <a:extLst>
              <a:ext uri="{FF2B5EF4-FFF2-40B4-BE49-F238E27FC236}">
                <a16:creationId xmlns:a16="http://schemas.microsoft.com/office/drawing/2014/main" id="{59405A29-4A0F-429B-A6BA-2D3E9946C76A}"/>
              </a:ext>
            </a:extLst>
          </p:cNvPr>
          <p:cNvGraphicFramePr>
            <a:graphicFrameLocks noGrp="1"/>
          </p:cNvGraphicFramePr>
          <p:nvPr>
            <p:ph idx="4294967295"/>
            <p:extLst>
              <p:ext uri="{D42A27DB-BD31-4B8C-83A1-F6EECF244321}">
                <p14:modId xmlns:p14="http://schemas.microsoft.com/office/powerpoint/2010/main" val="4194455156"/>
              </p:ext>
            </p:extLst>
          </p:nvPr>
        </p:nvGraphicFramePr>
        <p:xfrm>
          <a:off x="450434" y="858445"/>
          <a:ext cx="11288243" cy="39612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224644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Part 1: Brainstorm</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32001254"/>
              </p:ext>
            </p:extLst>
          </p:nvPr>
        </p:nvGraphicFramePr>
        <p:xfrm>
          <a:off x="1981200" y="1600201"/>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081792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70C4D0C-6D1E-40A6-9DA9-96DFC194CB62}"/>
              </a:ext>
            </a:extLst>
          </p:cNvPr>
          <p:cNvSpPr>
            <a:spLocks noGrp="1"/>
          </p:cNvSpPr>
          <p:nvPr>
            <p:ph type="sldNum" sz="quarter" idx="12"/>
          </p:nvPr>
        </p:nvSpPr>
        <p:spPr/>
        <p:txBody>
          <a:bodyPr/>
          <a:lstStyle/>
          <a:p>
            <a:fld id="{3A98EE3D-8CD1-4C3F-BD1C-C98C9596463C}" type="slidenum">
              <a:rPr lang="en-US" smtClean="0"/>
              <a:t>13</a:t>
            </a:fld>
            <a:endParaRPr lang="en-US" dirty="0"/>
          </a:p>
        </p:txBody>
      </p:sp>
      <p:sp>
        <p:nvSpPr>
          <p:cNvPr id="3" name="Footer Placeholder 2">
            <a:extLst>
              <a:ext uri="{FF2B5EF4-FFF2-40B4-BE49-F238E27FC236}">
                <a16:creationId xmlns:a16="http://schemas.microsoft.com/office/drawing/2014/main" id="{5C46D0DA-9774-4163-9060-1DC672CB4D40}"/>
              </a:ext>
            </a:extLst>
          </p:cNvPr>
          <p:cNvSpPr>
            <a:spLocks noGrp="1"/>
          </p:cNvSpPr>
          <p:nvPr>
            <p:ph type="ftr" sz="quarter" idx="11"/>
          </p:nvPr>
        </p:nvSpPr>
        <p:spPr/>
        <p:txBody>
          <a:bodyPr/>
          <a:lstStyle/>
          <a:p>
            <a:pPr algn="l"/>
            <a:r>
              <a:rPr lang="en-US"/>
              <a:t>Teach a Course</a:t>
            </a:r>
            <a:endParaRPr lang="en-US" dirty="0"/>
          </a:p>
        </p:txBody>
      </p:sp>
      <p:sp>
        <p:nvSpPr>
          <p:cNvPr id="4" name="Title 3">
            <a:extLst>
              <a:ext uri="{FF2B5EF4-FFF2-40B4-BE49-F238E27FC236}">
                <a16:creationId xmlns:a16="http://schemas.microsoft.com/office/drawing/2014/main" id="{B3CE0A40-0247-44CB-A30A-1F9CF484C6FD}"/>
              </a:ext>
            </a:extLst>
          </p:cNvPr>
          <p:cNvSpPr>
            <a:spLocks noGrp="1"/>
          </p:cNvSpPr>
          <p:nvPr>
            <p:ph type="title"/>
          </p:nvPr>
        </p:nvSpPr>
        <p:spPr/>
        <p:txBody>
          <a:bodyPr/>
          <a:lstStyle/>
          <a:p>
            <a:r>
              <a:rPr lang="en-US" dirty="0"/>
              <a:t>Example of content from Dr. Hernandez’s presentation</a:t>
            </a:r>
          </a:p>
        </p:txBody>
      </p:sp>
      <p:sp>
        <p:nvSpPr>
          <p:cNvPr id="5" name="Content Placeholder 4">
            <a:extLst>
              <a:ext uri="{FF2B5EF4-FFF2-40B4-BE49-F238E27FC236}">
                <a16:creationId xmlns:a16="http://schemas.microsoft.com/office/drawing/2014/main" id="{36A70313-E60A-42D8-B93C-79C9CEF29871}"/>
              </a:ext>
            </a:extLst>
          </p:cNvPr>
          <p:cNvSpPr>
            <a:spLocks noGrp="1"/>
          </p:cNvSpPr>
          <p:nvPr>
            <p:ph idx="1"/>
          </p:nvPr>
        </p:nvSpPr>
        <p:spPr>
          <a:xfrm>
            <a:off x="581192" y="1793289"/>
            <a:ext cx="11029615" cy="4740676"/>
          </a:xfrm>
        </p:spPr>
        <p:txBody>
          <a:bodyPr anchor="t">
            <a:normAutofit/>
          </a:bodyPr>
          <a:lstStyle/>
          <a:p>
            <a:pPr lvl="0">
              <a:buClr>
                <a:srgbClr val="CE7242"/>
              </a:buClr>
            </a:pPr>
            <a:r>
              <a:rPr lang="en-US" altLang="en-US" dirty="0">
                <a:solidFill>
                  <a:srgbClr val="000000">
                    <a:lumMod val="75000"/>
                    <a:lumOff val="25000"/>
                  </a:srgbClr>
                </a:solidFill>
                <a:latin typeface="Palatino Linotype" panose="02040502050505030304" pitchFamily="18" charset="0"/>
              </a:rPr>
              <a:t>Meanwhile, in the US, Contract Labor paved the road for first major wave of Mexican workers to the United States (mainly male)….</a:t>
            </a:r>
            <a:r>
              <a:rPr lang="en-US" altLang="en-US" i="1" dirty="0">
                <a:solidFill>
                  <a:srgbClr val="000000">
                    <a:lumMod val="75000"/>
                    <a:lumOff val="25000"/>
                  </a:srgbClr>
                </a:solidFill>
                <a:latin typeface="Palatino Linotype" panose="02040502050505030304" pitchFamily="18" charset="0"/>
              </a:rPr>
              <a:t>Thus, the Mexican masses both built the Mexican industrial economy contributed enormously to the building of the US industrial economy.</a:t>
            </a:r>
          </a:p>
          <a:p>
            <a:pPr lvl="1">
              <a:buClr>
                <a:srgbClr val="CE7242"/>
              </a:buClr>
            </a:pPr>
            <a:r>
              <a:rPr lang="en-US" altLang="en-US" sz="1800" dirty="0">
                <a:solidFill>
                  <a:srgbClr val="000000">
                    <a:lumMod val="75000"/>
                    <a:lumOff val="25000"/>
                  </a:srgbClr>
                </a:solidFill>
                <a:latin typeface="Palatino Linotype" panose="02040502050505030304" pitchFamily="18" charset="0"/>
              </a:rPr>
              <a:t>By 1900 </a:t>
            </a:r>
            <a:r>
              <a:rPr lang="en-US" altLang="en-US" sz="1800" b="1" dirty="0">
                <a:solidFill>
                  <a:srgbClr val="000000">
                    <a:lumMod val="75000"/>
                    <a:lumOff val="25000"/>
                  </a:srgbClr>
                </a:solidFill>
                <a:latin typeface="Palatino Linotype" panose="02040502050505030304" pitchFamily="18" charset="0"/>
              </a:rPr>
              <a:t>US railroad companies </a:t>
            </a:r>
            <a:r>
              <a:rPr lang="en-US" altLang="en-US" sz="1800" dirty="0">
                <a:solidFill>
                  <a:srgbClr val="000000">
                    <a:lumMod val="75000"/>
                    <a:lumOff val="25000"/>
                  </a:srgbClr>
                </a:solidFill>
                <a:latin typeface="Palatino Linotype" panose="02040502050505030304" pitchFamily="18" charset="0"/>
              </a:rPr>
              <a:t>employed over 140,000 Mexicans (laying tracks, carpentry positions, building locomotives, day-laborers) [many of these corporations also invested in Mexico].</a:t>
            </a:r>
          </a:p>
          <a:p>
            <a:pPr lvl="1">
              <a:buClr>
                <a:srgbClr val="CE7242"/>
              </a:buClr>
            </a:pPr>
            <a:r>
              <a:rPr lang="en-US" altLang="en-US" sz="1800" dirty="0" err="1">
                <a:solidFill>
                  <a:srgbClr val="000000">
                    <a:lumMod val="75000"/>
                    <a:lumOff val="25000"/>
                  </a:srgbClr>
                </a:solidFill>
                <a:latin typeface="Palatino Linotype" panose="02040502050505030304" pitchFamily="18" charset="0"/>
              </a:rPr>
              <a:t>Enganche</a:t>
            </a:r>
            <a:r>
              <a:rPr lang="en-US" altLang="en-US" sz="1800" dirty="0">
                <a:solidFill>
                  <a:srgbClr val="000000">
                    <a:lumMod val="75000"/>
                    <a:lumOff val="25000"/>
                  </a:srgbClr>
                </a:solidFill>
                <a:latin typeface="Palatino Linotype" panose="02040502050505030304" pitchFamily="18" charset="0"/>
              </a:rPr>
              <a:t> forms the basis of the main agriculture labor force for </a:t>
            </a:r>
            <a:r>
              <a:rPr lang="en-US" altLang="en-US" sz="1800" b="1" dirty="0">
                <a:solidFill>
                  <a:srgbClr val="000000">
                    <a:lumMod val="75000"/>
                    <a:lumOff val="25000"/>
                  </a:srgbClr>
                </a:solidFill>
                <a:latin typeface="Palatino Linotype" panose="02040502050505030304" pitchFamily="18" charset="0"/>
              </a:rPr>
              <a:t>commercial agriculture </a:t>
            </a:r>
            <a:r>
              <a:rPr lang="en-US" altLang="en-US" sz="1800" dirty="0">
                <a:solidFill>
                  <a:srgbClr val="000000">
                    <a:lumMod val="75000"/>
                    <a:lumOff val="25000"/>
                  </a:srgbClr>
                </a:solidFill>
                <a:latin typeface="Palatino Linotype" panose="02040502050505030304" pitchFamily="18" charset="0"/>
              </a:rPr>
              <a:t>in the </a:t>
            </a:r>
            <a:r>
              <a:rPr lang="en-US" altLang="en-US" sz="1800" b="1" dirty="0">
                <a:solidFill>
                  <a:srgbClr val="000000">
                    <a:lumMod val="75000"/>
                    <a:lumOff val="25000"/>
                  </a:srgbClr>
                </a:solidFill>
                <a:latin typeface="Palatino Linotype" panose="02040502050505030304" pitchFamily="18" charset="0"/>
              </a:rPr>
              <a:t>US Southwest </a:t>
            </a:r>
          </a:p>
          <a:p>
            <a:pPr lvl="1">
              <a:buClr>
                <a:srgbClr val="CE7242"/>
              </a:buClr>
            </a:pPr>
            <a:r>
              <a:rPr lang="en-US" altLang="en-US" sz="1800" dirty="0">
                <a:solidFill>
                  <a:srgbClr val="000000">
                    <a:lumMod val="75000"/>
                    <a:lumOff val="25000"/>
                  </a:srgbClr>
                </a:solidFill>
                <a:latin typeface="Palatino Linotype" panose="02040502050505030304" pitchFamily="18" charset="0"/>
              </a:rPr>
              <a:t>So widespread that it transformed the US Southwest into a viable region that rivaled other countries in the production of agricultural commodities </a:t>
            </a:r>
          </a:p>
          <a:p>
            <a:pPr lvl="1">
              <a:buClr>
                <a:srgbClr val="CE7242"/>
              </a:buClr>
            </a:pPr>
            <a:r>
              <a:rPr lang="en-US" altLang="en-US" sz="1800" dirty="0">
                <a:solidFill>
                  <a:srgbClr val="000000">
                    <a:lumMod val="75000"/>
                    <a:lumOff val="25000"/>
                  </a:srgbClr>
                </a:solidFill>
                <a:latin typeface="Palatino Linotype" panose="02040502050505030304" pitchFamily="18" charset="0"/>
              </a:rPr>
              <a:t>Albeit, it was a low-wage program justified based on entrenched ideas about racial and gender inequality.</a:t>
            </a:r>
          </a:p>
          <a:p>
            <a:pPr lvl="0">
              <a:buClr>
                <a:srgbClr val="CE7242"/>
              </a:buClr>
            </a:pPr>
            <a:r>
              <a:rPr lang="en-US" altLang="en-US" i="1" dirty="0" err="1">
                <a:solidFill>
                  <a:srgbClr val="000000">
                    <a:lumMod val="75000"/>
                    <a:lumOff val="25000"/>
                  </a:srgbClr>
                </a:solidFill>
                <a:latin typeface="Palatino Linotype" panose="02040502050505030304" pitchFamily="18" charset="0"/>
              </a:rPr>
              <a:t>Enganchadores</a:t>
            </a:r>
            <a:r>
              <a:rPr lang="en-US" altLang="en-US" dirty="0">
                <a:solidFill>
                  <a:srgbClr val="000000">
                    <a:lumMod val="75000"/>
                    <a:lumOff val="25000"/>
                  </a:srgbClr>
                </a:solidFill>
                <a:latin typeface="Palatino Linotype" panose="02040502050505030304" pitchFamily="18" charset="0"/>
              </a:rPr>
              <a:t>, </a:t>
            </a:r>
            <a:r>
              <a:rPr lang="en-US" altLang="en-US" i="1" dirty="0" err="1">
                <a:solidFill>
                  <a:srgbClr val="000000">
                    <a:lumMod val="75000"/>
                    <a:lumOff val="25000"/>
                  </a:srgbClr>
                </a:solidFill>
                <a:latin typeface="Palatino Linotype" panose="02040502050505030304" pitchFamily="18" charset="0"/>
              </a:rPr>
              <a:t>enganchados</a:t>
            </a:r>
            <a:r>
              <a:rPr lang="en-US" altLang="en-US" dirty="0">
                <a:solidFill>
                  <a:srgbClr val="000000">
                    <a:lumMod val="75000"/>
                    <a:lumOff val="25000"/>
                  </a:srgbClr>
                </a:solidFill>
                <a:latin typeface="Palatino Linotype" panose="02040502050505030304" pitchFamily="18" charset="0"/>
              </a:rPr>
              <a:t>, </a:t>
            </a:r>
            <a:r>
              <a:rPr lang="en-US" altLang="en-US" i="1" dirty="0" err="1">
                <a:solidFill>
                  <a:srgbClr val="000000">
                    <a:lumMod val="75000"/>
                    <a:lumOff val="25000"/>
                  </a:srgbClr>
                </a:solidFill>
                <a:latin typeface="Palatino Linotype" panose="02040502050505030304" pitchFamily="18" charset="0"/>
              </a:rPr>
              <a:t>enganche</a:t>
            </a:r>
            <a:r>
              <a:rPr lang="en-US" altLang="en-US" dirty="0">
                <a:solidFill>
                  <a:srgbClr val="000000">
                    <a:lumMod val="75000"/>
                    <a:lumOff val="25000"/>
                  </a:srgbClr>
                </a:solidFill>
                <a:latin typeface="Palatino Linotype" panose="02040502050505030304" pitchFamily="18" charset="0"/>
              </a:rPr>
              <a:t> </a:t>
            </a:r>
          </a:p>
          <a:p>
            <a:pPr marL="0" lvl="0" indent="0">
              <a:buClr>
                <a:srgbClr val="CE7242"/>
              </a:buClr>
              <a:buNone/>
            </a:pPr>
            <a:r>
              <a:rPr lang="en-US" sz="1400" dirty="0">
                <a:solidFill>
                  <a:srgbClr val="000000">
                    <a:lumMod val="75000"/>
                    <a:lumOff val="25000"/>
                  </a:srgbClr>
                </a:solidFill>
                <a:latin typeface="Palatino Linotype" panose="02040502050505030304" pitchFamily="18" charset="0"/>
              </a:rPr>
              <a:t>       </a:t>
            </a:r>
            <a:r>
              <a:rPr lang="en-US" sz="1500" dirty="0">
                <a:solidFill>
                  <a:srgbClr val="000000">
                    <a:lumMod val="75000"/>
                    <a:lumOff val="25000"/>
                  </a:srgbClr>
                </a:solidFill>
                <a:latin typeface="Palatino Linotype" panose="02040502050505030304" pitchFamily="18" charset="0"/>
              </a:rPr>
              <a:t>Relevant TEKS </a:t>
            </a:r>
            <a:r>
              <a:rPr lang="en-US" sz="1500" dirty="0">
                <a:solidFill>
                  <a:srgbClr val="000000">
                    <a:lumMod val="75000"/>
                    <a:lumOff val="25000"/>
                  </a:srgbClr>
                </a:solidFill>
              </a:rPr>
              <a:t>Chapter 113. C. High School  (3) (A,B,C); (15) Geography (A,B), (27) Science, technology, and society (A,B,C); (12) Social inequality (A)</a:t>
            </a:r>
          </a:p>
          <a:p>
            <a:pPr lvl="0">
              <a:buClr>
                <a:srgbClr val="CE7242"/>
              </a:buClr>
            </a:pPr>
            <a:endParaRPr lang="en-US" altLang="en-US" sz="1100" dirty="0">
              <a:solidFill>
                <a:srgbClr val="000000">
                  <a:lumMod val="75000"/>
                  <a:lumOff val="25000"/>
                </a:srgbClr>
              </a:solidFill>
              <a:latin typeface="Palatino Linotype" panose="02040502050505030304" pitchFamily="18" charset="0"/>
            </a:endParaRPr>
          </a:p>
          <a:p>
            <a:endParaRPr lang="en-US" dirty="0"/>
          </a:p>
        </p:txBody>
      </p:sp>
    </p:spTree>
    <p:extLst>
      <p:ext uri="{BB962C8B-B14F-4D97-AF65-F5344CB8AC3E}">
        <p14:creationId xmlns:p14="http://schemas.microsoft.com/office/powerpoint/2010/main" val="32058090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6665D-F6C5-49B0-A872-632C8F90FFBC}"/>
              </a:ext>
            </a:extLst>
          </p:cNvPr>
          <p:cNvSpPr>
            <a:spLocks noGrp="1"/>
          </p:cNvSpPr>
          <p:nvPr>
            <p:ph type="title"/>
          </p:nvPr>
        </p:nvSpPr>
        <p:spPr/>
        <p:txBody>
          <a:bodyPr/>
          <a:lstStyle/>
          <a:p>
            <a:r>
              <a:rPr lang="en-US" dirty="0"/>
              <a:t>What are examples of Culturally relevant Content &amp; Pedagogy ?</a:t>
            </a:r>
          </a:p>
        </p:txBody>
      </p:sp>
      <p:sp>
        <p:nvSpPr>
          <p:cNvPr id="3" name="Text Placeholder 2">
            <a:extLst>
              <a:ext uri="{FF2B5EF4-FFF2-40B4-BE49-F238E27FC236}">
                <a16:creationId xmlns:a16="http://schemas.microsoft.com/office/drawing/2014/main" id="{B5CF7B91-5097-40F1-A7EB-751551A9C1B8}"/>
              </a:ext>
            </a:extLst>
          </p:cNvPr>
          <p:cNvSpPr>
            <a:spLocks noGrp="1"/>
          </p:cNvSpPr>
          <p:nvPr>
            <p:ph type="body" idx="1"/>
          </p:nvPr>
        </p:nvSpPr>
        <p:spPr/>
        <p:txBody>
          <a:bodyPr/>
          <a:lstStyle/>
          <a:p>
            <a:r>
              <a:rPr lang="en-US" dirty="0"/>
              <a:t>Group discussion</a:t>
            </a:r>
          </a:p>
        </p:txBody>
      </p:sp>
      <p:sp>
        <p:nvSpPr>
          <p:cNvPr id="4" name="Footer Placeholder 3">
            <a:extLst>
              <a:ext uri="{FF2B5EF4-FFF2-40B4-BE49-F238E27FC236}">
                <a16:creationId xmlns:a16="http://schemas.microsoft.com/office/drawing/2014/main" id="{2466249A-8FB4-4FD4-B069-C42123D4BA82}"/>
              </a:ext>
            </a:extLst>
          </p:cNvPr>
          <p:cNvSpPr>
            <a:spLocks noGrp="1"/>
          </p:cNvSpPr>
          <p:nvPr>
            <p:ph type="ftr" sz="quarter" idx="11"/>
          </p:nvPr>
        </p:nvSpPr>
        <p:spPr/>
        <p:txBody>
          <a:bodyPr/>
          <a:lstStyle/>
          <a:p>
            <a:endParaRPr lang="en-US" noProof="0" dirty="0"/>
          </a:p>
        </p:txBody>
      </p:sp>
      <p:sp>
        <p:nvSpPr>
          <p:cNvPr id="5" name="Slide Number Placeholder 4">
            <a:extLst>
              <a:ext uri="{FF2B5EF4-FFF2-40B4-BE49-F238E27FC236}">
                <a16:creationId xmlns:a16="http://schemas.microsoft.com/office/drawing/2014/main" id="{5827FA07-0FCF-4BAE-8006-8ADFC880DB26}"/>
              </a:ext>
            </a:extLst>
          </p:cNvPr>
          <p:cNvSpPr>
            <a:spLocks noGrp="1"/>
          </p:cNvSpPr>
          <p:nvPr>
            <p:ph type="sldNum" sz="quarter" idx="12"/>
          </p:nvPr>
        </p:nvSpPr>
        <p:spPr/>
        <p:txBody>
          <a:bodyPr/>
          <a:lstStyle/>
          <a:p>
            <a:fld id="{159F479D-7533-4EEF-A06F-7CD2FE3DB90D}" type="slidenum">
              <a:rPr lang="en-US" noProof="0" smtClean="0"/>
              <a:t>14</a:t>
            </a:fld>
            <a:endParaRPr lang="en-US" noProof="0" dirty="0"/>
          </a:p>
        </p:txBody>
      </p:sp>
    </p:spTree>
    <p:extLst>
      <p:ext uri="{BB962C8B-B14F-4D97-AF65-F5344CB8AC3E}">
        <p14:creationId xmlns:p14="http://schemas.microsoft.com/office/powerpoint/2010/main" val="107575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A1E0F75-906D-4C05-A9CA-820C7EFB63CE}"/>
              </a:ext>
            </a:extLst>
          </p:cNvPr>
          <p:cNvSpPr>
            <a:spLocks noGrp="1"/>
          </p:cNvSpPr>
          <p:nvPr>
            <p:ph type="sldNum" sz="quarter" idx="12"/>
          </p:nvPr>
        </p:nvSpPr>
        <p:spPr/>
        <p:txBody>
          <a:bodyPr/>
          <a:lstStyle/>
          <a:p>
            <a:fld id="{3A98EE3D-8CD1-4C3F-BD1C-C98C9596463C}" type="slidenum">
              <a:rPr lang="en-US" smtClean="0"/>
              <a:t>15</a:t>
            </a:fld>
            <a:endParaRPr lang="en-US" dirty="0"/>
          </a:p>
        </p:txBody>
      </p:sp>
      <p:sp>
        <p:nvSpPr>
          <p:cNvPr id="3" name="Footer Placeholder 2">
            <a:extLst>
              <a:ext uri="{FF2B5EF4-FFF2-40B4-BE49-F238E27FC236}">
                <a16:creationId xmlns:a16="http://schemas.microsoft.com/office/drawing/2014/main" id="{E67AAF43-F4F1-481E-B4A1-9CED911AF38C}"/>
              </a:ext>
            </a:extLst>
          </p:cNvPr>
          <p:cNvSpPr>
            <a:spLocks noGrp="1"/>
          </p:cNvSpPr>
          <p:nvPr>
            <p:ph type="ftr" sz="quarter" idx="11"/>
          </p:nvPr>
        </p:nvSpPr>
        <p:spPr/>
        <p:txBody>
          <a:bodyPr/>
          <a:lstStyle/>
          <a:p>
            <a:pPr algn="l"/>
            <a:r>
              <a:rPr lang="en-US"/>
              <a:t>Teach a Course</a:t>
            </a:r>
            <a:endParaRPr lang="en-US" dirty="0"/>
          </a:p>
        </p:txBody>
      </p:sp>
      <p:sp>
        <p:nvSpPr>
          <p:cNvPr id="4" name="Title 3">
            <a:extLst>
              <a:ext uri="{FF2B5EF4-FFF2-40B4-BE49-F238E27FC236}">
                <a16:creationId xmlns:a16="http://schemas.microsoft.com/office/drawing/2014/main" id="{1D624AB9-4391-4ACC-86C5-BA5FFF2B8054}"/>
              </a:ext>
            </a:extLst>
          </p:cNvPr>
          <p:cNvSpPr>
            <a:spLocks noGrp="1"/>
          </p:cNvSpPr>
          <p:nvPr>
            <p:ph type="title"/>
          </p:nvPr>
        </p:nvSpPr>
        <p:spPr/>
        <p:txBody>
          <a:bodyPr/>
          <a:lstStyle/>
          <a:p>
            <a:r>
              <a:rPr lang="en-US" dirty="0"/>
              <a:t>Culturally relevant Content &amp; Pedagogy </a:t>
            </a:r>
          </a:p>
        </p:txBody>
      </p:sp>
      <p:sp>
        <p:nvSpPr>
          <p:cNvPr id="5" name="Content Placeholder 4">
            <a:extLst>
              <a:ext uri="{FF2B5EF4-FFF2-40B4-BE49-F238E27FC236}">
                <a16:creationId xmlns:a16="http://schemas.microsoft.com/office/drawing/2014/main" id="{FD80D615-E361-40E6-A101-89450BB8580D}"/>
              </a:ext>
            </a:extLst>
          </p:cNvPr>
          <p:cNvSpPr>
            <a:spLocks noGrp="1"/>
          </p:cNvSpPr>
          <p:nvPr>
            <p:ph idx="1"/>
          </p:nvPr>
        </p:nvSpPr>
        <p:spPr/>
        <p:txBody>
          <a:bodyPr>
            <a:normAutofit/>
          </a:bodyPr>
          <a:lstStyle/>
          <a:p>
            <a:r>
              <a:rPr lang="en-US" sz="2400" dirty="0"/>
              <a:t>Examples of CRC&amp;P</a:t>
            </a:r>
          </a:p>
          <a:p>
            <a:pPr lvl="1"/>
            <a:r>
              <a:rPr lang="en-US" sz="1800" dirty="0"/>
              <a:t>Circle</a:t>
            </a:r>
          </a:p>
          <a:p>
            <a:pPr lvl="1"/>
            <a:r>
              <a:rPr lang="en-US" sz="1800" dirty="0"/>
              <a:t>Framing questions</a:t>
            </a:r>
          </a:p>
          <a:p>
            <a:pPr lvl="1"/>
            <a:r>
              <a:rPr lang="en-US" sz="1800" dirty="0"/>
              <a:t>Oral tradition through </a:t>
            </a:r>
            <a:r>
              <a:rPr lang="en-US" sz="1800" dirty="0" err="1"/>
              <a:t>cuentos</a:t>
            </a:r>
            <a:r>
              <a:rPr lang="en-US" sz="1800" dirty="0"/>
              <a:t> (stories from family members)</a:t>
            </a:r>
          </a:p>
          <a:p>
            <a:pPr lvl="1"/>
            <a:r>
              <a:rPr lang="en-US" sz="1800" dirty="0"/>
              <a:t>“</a:t>
            </a:r>
            <a:r>
              <a:rPr lang="en-US" sz="1800" dirty="0" err="1"/>
              <a:t>Corridos</a:t>
            </a:r>
            <a:r>
              <a:rPr lang="en-US" sz="1800" dirty="0"/>
              <a:t>”</a:t>
            </a:r>
          </a:p>
          <a:p>
            <a:pPr lvl="1"/>
            <a:r>
              <a:rPr lang="en-US" sz="1800" dirty="0"/>
              <a:t>RGV Culture, e.g.  Vaquero culture</a:t>
            </a:r>
          </a:p>
          <a:p>
            <a:pPr lvl="1"/>
            <a:r>
              <a:rPr lang="en-US" sz="1800"/>
              <a:t>Local events-Border Fest, Charro Days</a:t>
            </a:r>
            <a:endParaRPr lang="en-US" sz="1800" dirty="0"/>
          </a:p>
        </p:txBody>
      </p:sp>
    </p:spTree>
    <p:extLst>
      <p:ext uri="{BB962C8B-B14F-4D97-AF65-F5344CB8AC3E}">
        <p14:creationId xmlns:p14="http://schemas.microsoft.com/office/powerpoint/2010/main" val="31386036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Design: </a:t>
            </a:r>
            <a:br>
              <a:rPr lang="en-US" dirty="0"/>
            </a:br>
            <a:r>
              <a:rPr lang="en-US" dirty="0"/>
              <a:t>Think about one lesson you can create based on content from this workshop and students’ funds of knowledge.</a:t>
            </a:r>
          </a:p>
        </p:txBody>
      </p:sp>
      <p:sp>
        <p:nvSpPr>
          <p:cNvPr id="3" name="Content Placeholder 2"/>
          <p:cNvSpPr>
            <a:spLocks noGrp="1"/>
          </p:cNvSpPr>
          <p:nvPr>
            <p:ph idx="1"/>
          </p:nvPr>
        </p:nvSpPr>
        <p:spPr>
          <a:xfrm>
            <a:off x="1981200" y="1852247"/>
            <a:ext cx="8229600" cy="4273917"/>
          </a:xfrm>
        </p:spPr>
        <p:txBody>
          <a:bodyPr>
            <a:normAutofit/>
          </a:bodyPr>
          <a:lstStyle/>
          <a:p>
            <a:pPr>
              <a:lnSpc>
                <a:spcPct val="150000"/>
              </a:lnSpc>
            </a:pPr>
            <a:r>
              <a:rPr lang="en-US" sz="2800" dirty="0"/>
              <a:t>Lesson plan </a:t>
            </a:r>
            <a:r>
              <a:rPr lang="en-US" sz="2800"/>
              <a:t>[inserted]</a:t>
            </a:r>
            <a:endParaRPr lang="en-US" sz="2800" dirty="0"/>
          </a:p>
        </p:txBody>
      </p:sp>
    </p:spTree>
    <p:extLst>
      <p:ext uri="{BB962C8B-B14F-4D97-AF65-F5344CB8AC3E}">
        <p14:creationId xmlns:p14="http://schemas.microsoft.com/office/powerpoint/2010/main" val="41840646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A3AEDFA-2C53-452B-ACC7-13047D54E0FE}"/>
              </a:ext>
            </a:extLst>
          </p:cNvPr>
          <p:cNvSpPr>
            <a:spLocks noGrp="1"/>
          </p:cNvSpPr>
          <p:nvPr>
            <p:ph type="sldNum" sz="quarter" idx="12"/>
          </p:nvPr>
        </p:nvSpPr>
        <p:spPr/>
        <p:txBody>
          <a:bodyPr/>
          <a:lstStyle/>
          <a:p>
            <a:fld id="{3A98EE3D-8CD1-4C3F-BD1C-C98C9596463C}" type="slidenum">
              <a:rPr lang="en-US" smtClean="0"/>
              <a:t>17</a:t>
            </a:fld>
            <a:endParaRPr lang="en-US" dirty="0"/>
          </a:p>
        </p:txBody>
      </p:sp>
      <p:sp>
        <p:nvSpPr>
          <p:cNvPr id="3" name="Footer Placeholder 2">
            <a:extLst>
              <a:ext uri="{FF2B5EF4-FFF2-40B4-BE49-F238E27FC236}">
                <a16:creationId xmlns:a16="http://schemas.microsoft.com/office/drawing/2014/main" id="{5B81D690-9356-47CB-8F2D-B7BF0489E07D}"/>
              </a:ext>
            </a:extLst>
          </p:cNvPr>
          <p:cNvSpPr>
            <a:spLocks noGrp="1"/>
          </p:cNvSpPr>
          <p:nvPr>
            <p:ph type="ftr" sz="quarter" idx="11"/>
          </p:nvPr>
        </p:nvSpPr>
        <p:spPr/>
        <p:txBody>
          <a:bodyPr/>
          <a:lstStyle/>
          <a:p>
            <a:pPr algn="l"/>
            <a:r>
              <a:rPr lang="en-US"/>
              <a:t>Teach a Course</a:t>
            </a:r>
            <a:endParaRPr lang="en-US" dirty="0"/>
          </a:p>
        </p:txBody>
      </p:sp>
      <p:sp>
        <p:nvSpPr>
          <p:cNvPr id="4" name="Title 3">
            <a:extLst>
              <a:ext uri="{FF2B5EF4-FFF2-40B4-BE49-F238E27FC236}">
                <a16:creationId xmlns:a16="http://schemas.microsoft.com/office/drawing/2014/main" id="{23FDC7F5-ED63-4C06-B6C9-A722A7C838D6}"/>
              </a:ext>
            </a:extLst>
          </p:cNvPr>
          <p:cNvSpPr>
            <a:spLocks noGrp="1"/>
          </p:cNvSpPr>
          <p:nvPr>
            <p:ph type="title"/>
          </p:nvPr>
        </p:nvSpPr>
        <p:spPr/>
        <p:txBody>
          <a:bodyPr/>
          <a:lstStyle/>
          <a:p>
            <a:r>
              <a:rPr lang="en-US" dirty="0"/>
              <a:t>Deliver</a:t>
            </a:r>
          </a:p>
        </p:txBody>
      </p:sp>
      <p:sp>
        <p:nvSpPr>
          <p:cNvPr id="5" name="Content Placeholder 4">
            <a:extLst>
              <a:ext uri="{FF2B5EF4-FFF2-40B4-BE49-F238E27FC236}">
                <a16:creationId xmlns:a16="http://schemas.microsoft.com/office/drawing/2014/main" id="{574619AC-232A-4F6D-B8BF-04D117BC8BE1}"/>
              </a:ext>
            </a:extLst>
          </p:cNvPr>
          <p:cNvSpPr>
            <a:spLocks noGrp="1"/>
          </p:cNvSpPr>
          <p:nvPr>
            <p:ph idx="1"/>
          </p:nvPr>
        </p:nvSpPr>
        <p:spPr/>
        <p:txBody>
          <a:bodyPr>
            <a:normAutofit/>
          </a:bodyPr>
          <a:lstStyle/>
          <a:p>
            <a:r>
              <a:rPr lang="en-US" sz="2400" dirty="0"/>
              <a:t>Think about the Place-based, Culturally Relevant Pedagogies you can use to deliver the lesson.</a:t>
            </a:r>
          </a:p>
        </p:txBody>
      </p:sp>
    </p:spTree>
    <p:extLst>
      <p:ext uri="{BB962C8B-B14F-4D97-AF65-F5344CB8AC3E}">
        <p14:creationId xmlns:p14="http://schemas.microsoft.com/office/powerpoint/2010/main" val="5084320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A019A2A-640A-4285-BA5E-7A47E95D04EC}"/>
              </a:ext>
            </a:extLst>
          </p:cNvPr>
          <p:cNvSpPr>
            <a:spLocks noGrp="1"/>
          </p:cNvSpPr>
          <p:nvPr>
            <p:ph type="title"/>
          </p:nvPr>
        </p:nvSpPr>
        <p:spPr>
          <a:xfrm>
            <a:off x="489739" y="564078"/>
            <a:ext cx="3693000" cy="1600200"/>
          </a:xfrm>
        </p:spPr>
        <p:txBody>
          <a:bodyPr/>
          <a:lstStyle/>
          <a:p>
            <a:pPr algn="ctr"/>
            <a:r>
              <a:rPr lang="en-US" dirty="0"/>
              <a:t>Prep Work for Planning</a:t>
            </a:r>
          </a:p>
        </p:txBody>
      </p:sp>
      <p:sp>
        <p:nvSpPr>
          <p:cNvPr id="6" name="Slide Number Placeholder 5">
            <a:extLst>
              <a:ext uri="{FF2B5EF4-FFF2-40B4-BE49-F238E27FC236}">
                <a16:creationId xmlns:a16="http://schemas.microsoft.com/office/drawing/2014/main" id="{F2CF6BB9-EEA3-41F4-8032-BEDB0257613C}"/>
              </a:ext>
            </a:extLst>
          </p:cNvPr>
          <p:cNvSpPr>
            <a:spLocks noGrp="1"/>
          </p:cNvSpPr>
          <p:nvPr>
            <p:ph type="sldNum" sz="quarter" idx="12"/>
          </p:nvPr>
        </p:nvSpPr>
        <p:spPr>
          <a:xfrm>
            <a:off x="10795363" y="6423914"/>
            <a:ext cx="1052510" cy="365125"/>
          </a:xfrm>
        </p:spPr>
        <p:txBody>
          <a:bodyPr/>
          <a:lstStyle/>
          <a:p>
            <a:fld id="{3A98EE3D-8CD1-4C3F-BD1C-C98C9596463C}" type="slidenum">
              <a:rPr lang="en-US" smtClean="0"/>
              <a:pPr/>
              <a:t>2</a:t>
            </a:fld>
            <a:endParaRPr lang="en-US" dirty="0"/>
          </a:p>
        </p:txBody>
      </p:sp>
      <p:graphicFrame>
        <p:nvGraphicFramePr>
          <p:cNvPr id="15" name="Content Placeholder 14" descr="SmartArt object">
            <a:extLst>
              <a:ext uri="{FF2B5EF4-FFF2-40B4-BE49-F238E27FC236}">
                <a16:creationId xmlns:a16="http://schemas.microsoft.com/office/drawing/2014/main" id="{E48394F2-4497-4281-8861-03B845B20BE2}"/>
              </a:ext>
            </a:extLst>
          </p:cNvPr>
          <p:cNvGraphicFramePr>
            <a:graphicFrameLocks noGrp="1"/>
          </p:cNvGraphicFramePr>
          <p:nvPr>
            <p:ph sz="quarter" idx="14"/>
            <p:extLst>
              <p:ext uri="{D42A27DB-BD31-4B8C-83A1-F6EECF244321}">
                <p14:modId xmlns:p14="http://schemas.microsoft.com/office/powerpoint/2010/main" val="1698513304"/>
              </p:ext>
            </p:extLst>
          </p:nvPr>
        </p:nvGraphicFramePr>
        <p:xfrm>
          <a:off x="4298868" y="564078"/>
          <a:ext cx="7125193" cy="58868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024112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A019A2A-640A-4285-BA5E-7A47E95D04EC}"/>
              </a:ext>
            </a:extLst>
          </p:cNvPr>
          <p:cNvSpPr>
            <a:spLocks noGrp="1"/>
          </p:cNvSpPr>
          <p:nvPr>
            <p:ph type="title"/>
          </p:nvPr>
        </p:nvSpPr>
        <p:spPr>
          <a:xfrm>
            <a:off x="489739" y="564078"/>
            <a:ext cx="3693000" cy="1600200"/>
          </a:xfrm>
        </p:spPr>
        <p:txBody>
          <a:bodyPr>
            <a:normAutofit fontScale="90000"/>
          </a:bodyPr>
          <a:lstStyle/>
          <a:p>
            <a:pPr algn="ctr"/>
            <a:r>
              <a:rPr lang="en-US" dirty="0"/>
              <a:t>Example TEKS</a:t>
            </a:r>
            <a:br>
              <a:rPr lang="en-US" dirty="0"/>
            </a:br>
            <a:br>
              <a:rPr lang="en-US" dirty="0"/>
            </a:br>
            <a:r>
              <a:rPr lang="en-US" dirty="0"/>
              <a:t>group activity with analysis </a:t>
            </a:r>
          </a:p>
        </p:txBody>
      </p:sp>
      <p:sp>
        <p:nvSpPr>
          <p:cNvPr id="6" name="Slide Number Placeholder 5">
            <a:extLst>
              <a:ext uri="{FF2B5EF4-FFF2-40B4-BE49-F238E27FC236}">
                <a16:creationId xmlns:a16="http://schemas.microsoft.com/office/drawing/2014/main" id="{F2CF6BB9-EEA3-41F4-8032-BEDB0257613C}"/>
              </a:ext>
            </a:extLst>
          </p:cNvPr>
          <p:cNvSpPr>
            <a:spLocks noGrp="1"/>
          </p:cNvSpPr>
          <p:nvPr>
            <p:ph type="sldNum" sz="quarter" idx="12"/>
          </p:nvPr>
        </p:nvSpPr>
        <p:spPr>
          <a:xfrm>
            <a:off x="10795363" y="6423914"/>
            <a:ext cx="1052510" cy="365125"/>
          </a:xfrm>
        </p:spPr>
        <p:txBody>
          <a:bodyPr/>
          <a:lstStyle/>
          <a:p>
            <a:fld id="{3A98EE3D-8CD1-4C3F-BD1C-C98C9596463C}" type="slidenum">
              <a:rPr lang="en-US" smtClean="0"/>
              <a:pPr/>
              <a:t>3</a:t>
            </a:fld>
            <a:endParaRPr lang="en-US" dirty="0"/>
          </a:p>
        </p:txBody>
      </p:sp>
      <p:graphicFrame>
        <p:nvGraphicFramePr>
          <p:cNvPr id="15" name="Content Placeholder 14" descr="SmartArt object">
            <a:extLst>
              <a:ext uri="{FF2B5EF4-FFF2-40B4-BE49-F238E27FC236}">
                <a16:creationId xmlns:a16="http://schemas.microsoft.com/office/drawing/2014/main" id="{E48394F2-4497-4281-8861-03B845B20BE2}"/>
              </a:ext>
            </a:extLst>
          </p:cNvPr>
          <p:cNvGraphicFramePr>
            <a:graphicFrameLocks noGrp="1"/>
          </p:cNvGraphicFramePr>
          <p:nvPr>
            <p:ph sz="quarter" idx="14"/>
          </p:nvPr>
        </p:nvGraphicFramePr>
        <p:xfrm>
          <a:off x="4298868" y="564078"/>
          <a:ext cx="7125193" cy="58868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85565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15ADD12-F082-41BB-BEF9-77F8219B6893}"/>
              </a:ext>
            </a:extLst>
          </p:cNvPr>
          <p:cNvSpPr>
            <a:spLocks noGrp="1"/>
          </p:cNvSpPr>
          <p:nvPr>
            <p:ph type="sldNum" sz="quarter" idx="12"/>
          </p:nvPr>
        </p:nvSpPr>
        <p:spPr/>
        <p:txBody>
          <a:bodyPr/>
          <a:lstStyle/>
          <a:p>
            <a:fld id="{F603CDE5-C1D8-4EDD-870F-A498BAFA520F}" type="slidenum">
              <a:rPr lang="en-US" noProof="0" smtClean="0"/>
              <a:t>4</a:t>
            </a:fld>
            <a:endParaRPr lang="en-US" noProof="0" dirty="0"/>
          </a:p>
        </p:txBody>
      </p:sp>
      <p:sp>
        <p:nvSpPr>
          <p:cNvPr id="7" name="Footer Placeholder 6">
            <a:extLst>
              <a:ext uri="{FF2B5EF4-FFF2-40B4-BE49-F238E27FC236}">
                <a16:creationId xmlns:a16="http://schemas.microsoft.com/office/drawing/2014/main" id="{1CAF7822-C20D-48CB-8EBA-6E2EF2C107B1}"/>
              </a:ext>
            </a:extLst>
          </p:cNvPr>
          <p:cNvSpPr>
            <a:spLocks noGrp="1"/>
          </p:cNvSpPr>
          <p:nvPr>
            <p:ph type="ftr" sz="quarter" idx="11"/>
          </p:nvPr>
        </p:nvSpPr>
        <p:spPr/>
        <p:txBody>
          <a:bodyPr/>
          <a:lstStyle/>
          <a:p>
            <a:pPr algn="l"/>
            <a:r>
              <a:rPr lang="en-US" noProof="0"/>
              <a:t>Teach a Course</a:t>
            </a:r>
            <a:endParaRPr lang="en-US" noProof="0" dirty="0"/>
          </a:p>
        </p:txBody>
      </p:sp>
      <p:sp>
        <p:nvSpPr>
          <p:cNvPr id="8" name="Title 7">
            <a:extLst>
              <a:ext uri="{FF2B5EF4-FFF2-40B4-BE49-F238E27FC236}">
                <a16:creationId xmlns:a16="http://schemas.microsoft.com/office/drawing/2014/main" id="{39C1FCA3-E4BA-4809-A80A-6E9915EFFD31}"/>
              </a:ext>
            </a:extLst>
          </p:cNvPr>
          <p:cNvSpPr>
            <a:spLocks noGrp="1"/>
          </p:cNvSpPr>
          <p:nvPr>
            <p:ph type="title"/>
          </p:nvPr>
        </p:nvSpPr>
        <p:spPr/>
        <p:txBody>
          <a:bodyPr/>
          <a:lstStyle/>
          <a:p>
            <a:r>
              <a:rPr lang="en-US" dirty="0"/>
              <a:t>Relevant TEKS where this content can be delivered</a:t>
            </a:r>
          </a:p>
        </p:txBody>
      </p:sp>
      <p:sp>
        <p:nvSpPr>
          <p:cNvPr id="9" name="Content Placeholder 8">
            <a:extLst>
              <a:ext uri="{FF2B5EF4-FFF2-40B4-BE49-F238E27FC236}">
                <a16:creationId xmlns:a16="http://schemas.microsoft.com/office/drawing/2014/main" id="{78D8F732-6744-4E97-93C3-DACB4F2176B0}"/>
              </a:ext>
            </a:extLst>
          </p:cNvPr>
          <p:cNvSpPr>
            <a:spLocks noGrp="1"/>
          </p:cNvSpPr>
          <p:nvPr>
            <p:ph idx="1"/>
          </p:nvPr>
        </p:nvSpPr>
        <p:spPr>
          <a:xfrm>
            <a:off x="581192" y="1811045"/>
            <a:ext cx="11110699" cy="4977994"/>
          </a:xfrm>
        </p:spPr>
        <p:txBody>
          <a:bodyPr anchor="t">
            <a:normAutofit/>
          </a:bodyPr>
          <a:lstStyle/>
          <a:p>
            <a:pPr marL="0" marR="0" indent="0">
              <a:lnSpc>
                <a:spcPct val="107000"/>
              </a:lnSpc>
              <a:spcBef>
                <a:spcPts val="0"/>
              </a:spcBef>
              <a:spcAft>
                <a:spcPts val="0"/>
              </a:spcAft>
              <a:buNone/>
            </a:pPr>
            <a:r>
              <a:rPr lang="en-US" b="1" dirty="0">
                <a:latin typeface="Calibri" panose="020F0502020204030204" pitchFamily="34" charset="0"/>
                <a:ea typeface="Calibri" panose="020F0502020204030204" pitchFamily="34" charset="0"/>
                <a:cs typeface="Calibri" panose="020F0502020204030204" pitchFamily="34" charset="0"/>
              </a:rPr>
              <a:t>TEKS 113.A Elementary</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0"/>
              </a:spcAft>
              <a:buNone/>
            </a:pPr>
            <a:r>
              <a:rPr lang="en-US" b="1" dirty="0">
                <a:latin typeface="Calibri" panose="020F0502020204030204" pitchFamily="34" charset="0"/>
                <a:ea typeface="Calibri" panose="020F0502020204030204" pitchFamily="34" charset="0"/>
                <a:cs typeface="Calibri" panose="020F0502020204030204" pitchFamily="34" charset="0"/>
              </a:rPr>
              <a:t>113.13—Second grade</a:t>
            </a:r>
            <a:endParaRPr lang="en-US" b="1" dirty="0">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0"/>
              </a:spcAft>
              <a:buNone/>
            </a:pPr>
            <a:r>
              <a:rPr lang="en-US" dirty="0">
                <a:latin typeface="Calibri" panose="020F0502020204030204" pitchFamily="34" charset="0"/>
                <a:ea typeface="Calibri" panose="020F0502020204030204" pitchFamily="34" charset="0"/>
                <a:cs typeface="Calibri" panose="020F0502020204030204" pitchFamily="34" charset="0"/>
              </a:rPr>
              <a:t>(4) </a:t>
            </a:r>
            <a:r>
              <a:rPr lang="en-US" b="1" dirty="0">
                <a:latin typeface="Calibri" panose="020F0502020204030204" pitchFamily="34" charset="0"/>
                <a:ea typeface="Calibri" panose="020F0502020204030204" pitchFamily="34" charset="0"/>
                <a:cs typeface="Calibri" panose="020F0502020204030204" pitchFamily="34" charset="0"/>
              </a:rPr>
              <a:t>History.</a:t>
            </a:r>
            <a:r>
              <a:rPr lang="en-US" dirty="0">
                <a:latin typeface="Calibri" panose="020F0502020204030204" pitchFamily="34" charset="0"/>
                <a:ea typeface="Calibri" panose="020F0502020204030204" pitchFamily="34" charset="0"/>
                <a:cs typeface="Calibri" panose="020F0502020204030204" pitchFamily="34" charset="0"/>
              </a:rPr>
              <a:t> The student understands how historical figures, patriots, and good citizens helped shape the</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0"/>
              </a:spcAft>
              <a:buNone/>
            </a:pPr>
            <a:r>
              <a:rPr lang="en-US" dirty="0">
                <a:latin typeface="Calibri" panose="020F0502020204030204" pitchFamily="34" charset="0"/>
                <a:ea typeface="Calibri" panose="020F0502020204030204" pitchFamily="34" charset="0"/>
                <a:cs typeface="Calibri" panose="020F0502020204030204" pitchFamily="34" charset="0"/>
              </a:rPr>
              <a:t>      community, state, and nation. The student is expected to:</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0"/>
              </a:spcAft>
              <a:buNone/>
            </a:pPr>
            <a:r>
              <a:rPr lang="en-US" dirty="0">
                <a:latin typeface="Calibri" panose="020F0502020204030204" pitchFamily="34" charset="0"/>
                <a:ea typeface="Calibri" panose="020F0502020204030204" pitchFamily="34" charset="0"/>
                <a:cs typeface="Calibri" panose="020F0502020204030204" pitchFamily="34" charset="0"/>
              </a:rPr>
              <a:t>(C) explain how people and events have influenced local community history.</a:t>
            </a:r>
          </a:p>
          <a:p>
            <a:pPr marL="0" marR="0" indent="0">
              <a:lnSpc>
                <a:spcPct val="107000"/>
              </a:lnSpc>
              <a:spcBef>
                <a:spcPts val="0"/>
              </a:spcBef>
              <a:spcAft>
                <a:spcPts val="0"/>
              </a:spcAft>
              <a:buNone/>
            </a:pPr>
            <a:endParaRPr lang="en-US" dirty="0">
              <a:latin typeface="Calibri" panose="020F0502020204030204" pitchFamily="34" charset="0"/>
              <a:ea typeface="Calibri" panose="020F0502020204030204" pitchFamily="34" charset="0"/>
              <a:cs typeface="Calibri" panose="020F0502020204030204" pitchFamily="34" charset="0"/>
            </a:endParaRPr>
          </a:p>
          <a:p>
            <a:pPr marL="0" marR="0" indent="0">
              <a:lnSpc>
                <a:spcPct val="107000"/>
              </a:lnSpc>
              <a:spcBef>
                <a:spcPts val="0"/>
              </a:spcBef>
              <a:spcAft>
                <a:spcPts val="0"/>
              </a:spcAft>
              <a:buNone/>
            </a:pPr>
            <a:r>
              <a:rPr lang="en-US" b="1" dirty="0">
                <a:latin typeface="Calibri" panose="020F0502020204030204" pitchFamily="34" charset="0"/>
                <a:ea typeface="Calibri" panose="020F0502020204030204" pitchFamily="34" charset="0"/>
                <a:cs typeface="Times New Roman" panose="02020603050405020304" pitchFamily="18" charset="0"/>
              </a:rPr>
              <a:t>113.14—Third Grade</a:t>
            </a:r>
          </a:p>
          <a:p>
            <a:pPr marL="0" marR="0" indent="0">
              <a:lnSpc>
                <a:spcPct val="107000"/>
              </a:lnSpc>
              <a:spcBef>
                <a:spcPts val="0"/>
              </a:spcBef>
              <a:spcAft>
                <a:spcPts val="0"/>
              </a:spcAft>
              <a:buNone/>
            </a:pPr>
            <a:r>
              <a:rPr lang="en-US" dirty="0">
                <a:latin typeface="Calibri" panose="020F0502020204030204" pitchFamily="34" charset="0"/>
                <a:ea typeface="Calibri" panose="020F0502020204030204" pitchFamily="34" charset="0"/>
                <a:cs typeface="Times New Roman" panose="02020603050405020304" pitchFamily="18" charset="0"/>
              </a:rPr>
              <a:t>(14) </a:t>
            </a:r>
            <a:r>
              <a:rPr lang="en-US" b="1" dirty="0">
                <a:latin typeface="Calibri" panose="020F0502020204030204" pitchFamily="34" charset="0"/>
                <a:ea typeface="Calibri" panose="020F0502020204030204" pitchFamily="34" charset="0"/>
                <a:cs typeface="Times New Roman" panose="02020603050405020304" pitchFamily="18" charset="0"/>
              </a:rPr>
              <a:t>Culture.</a:t>
            </a:r>
            <a:r>
              <a:rPr lang="en-US" dirty="0">
                <a:latin typeface="Calibri" panose="020F0502020204030204" pitchFamily="34" charset="0"/>
                <a:ea typeface="Calibri" panose="020F0502020204030204" pitchFamily="34" charset="0"/>
                <a:cs typeface="Times New Roman" panose="02020603050405020304" pitchFamily="18" charset="0"/>
              </a:rPr>
              <a:t> The student understands the role of heroes in shaping the culture of communities, the state, and the nation. The student is expected to:</a:t>
            </a:r>
          </a:p>
          <a:p>
            <a:pPr marL="0" marR="0" indent="0">
              <a:lnSpc>
                <a:spcPct val="107000"/>
              </a:lnSpc>
              <a:spcBef>
                <a:spcPts val="0"/>
              </a:spcBef>
              <a:spcAft>
                <a:spcPts val="0"/>
              </a:spcAft>
              <a:buNone/>
            </a:pPr>
            <a:r>
              <a:rPr lang="en-US" dirty="0">
                <a:latin typeface="Calibri" panose="020F0502020204030204" pitchFamily="34" charset="0"/>
                <a:ea typeface="Calibri" panose="020F0502020204030204" pitchFamily="34" charset="0"/>
                <a:cs typeface="Times New Roman" panose="02020603050405020304" pitchFamily="18" charset="0"/>
              </a:rPr>
              <a:t>(A) identify and compare the heroic deeds of state and national heroes, including Hector P. Garcia and James A. Lovell, other individuals such as Todd Beamer, Ellen Ochoa, John "Danny" Olivas, and </a:t>
            </a:r>
            <a:r>
              <a:rPr lang="en-US" b="1" dirty="0">
                <a:latin typeface="Calibri" panose="020F0502020204030204" pitchFamily="34" charset="0"/>
                <a:ea typeface="Calibri" panose="020F0502020204030204" pitchFamily="34" charset="0"/>
                <a:cs typeface="Times New Roman" panose="02020603050405020304" pitchFamily="18" charset="0"/>
              </a:rPr>
              <a:t>other contemporary heroes</a:t>
            </a:r>
            <a:r>
              <a:rPr lang="en-US" dirty="0">
                <a:latin typeface="Calibri" panose="020F0502020204030204" pitchFamily="34"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874653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8AB58DA-1FEA-4B37-96F4-B4C66C079185}"/>
              </a:ext>
            </a:extLst>
          </p:cNvPr>
          <p:cNvSpPr>
            <a:spLocks noGrp="1"/>
          </p:cNvSpPr>
          <p:nvPr>
            <p:ph type="sldNum" sz="quarter" idx="12"/>
          </p:nvPr>
        </p:nvSpPr>
        <p:spPr/>
        <p:txBody>
          <a:bodyPr/>
          <a:lstStyle/>
          <a:p>
            <a:fld id="{3A98EE3D-8CD1-4C3F-BD1C-C98C9596463C}" type="slidenum">
              <a:rPr lang="en-US" smtClean="0"/>
              <a:t>5</a:t>
            </a:fld>
            <a:endParaRPr lang="en-US" dirty="0"/>
          </a:p>
        </p:txBody>
      </p:sp>
      <p:sp>
        <p:nvSpPr>
          <p:cNvPr id="3" name="Footer Placeholder 2">
            <a:extLst>
              <a:ext uri="{FF2B5EF4-FFF2-40B4-BE49-F238E27FC236}">
                <a16:creationId xmlns:a16="http://schemas.microsoft.com/office/drawing/2014/main" id="{FE483B9B-6F1C-46CF-8B56-3A3ED4CECEE5}"/>
              </a:ext>
            </a:extLst>
          </p:cNvPr>
          <p:cNvSpPr>
            <a:spLocks noGrp="1"/>
          </p:cNvSpPr>
          <p:nvPr>
            <p:ph type="ftr" sz="quarter" idx="11"/>
          </p:nvPr>
        </p:nvSpPr>
        <p:spPr/>
        <p:txBody>
          <a:bodyPr/>
          <a:lstStyle/>
          <a:p>
            <a:pPr algn="l"/>
            <a:r>
              <a:rPr lang="en-US"/>
              <a:t>Teach a Course</a:t>
            </a:r>
            <a:endParaRPr lang="en-US" dirty="0"/>
          </a:p>
        </p:txBody>
      </p:sp>
      <p:sp>
        <p:nvSpPr>
          <p:cNvPr id="4" name="Title 3">
            <a:extLst>
              <a:ext uri="{FF2B5EF4-FFF2-40B4-BE49-F238E27FC236}">
                <a16:creationId xmlns:a16="http://schemas.microsoft.com/office/drawing/2014/main" id="{7031F5E3-07D2-4AC1-BCAC-C1DC58470C63}"/>
              </a:ext>
            </a:extLst>
          </p:cNvPr>
          <p:cNvSpPr>
            <a:spLocks noGrp="1"/>
          </p:cNvSpPr>
          <p:nvPr>
            <p:ph type="title"/>
          </p:nvPr>
        </p:nvSpPr>
        <p:spPr/>
        <p:txBody>
          <a:bodyPr/>
          <a:lstStyle/>
          <a:p>
            <a:r>
              <a:rPr lang="en-US" dirty="0"/>
              <a:t>Relevant TEKS, cont.</a:t>
            </a:r>
          </a:p>
        </p:txBody>
      </p:sp>
      <p:sp>
        <p:nvSpPr>
          <p:cNvPr id="5" name="Content Placeholder 4">
            <a:extLst>
              <a:ext uri="{FF2B5EF4-FFF2-40B4-BE49-F238E27FC236}">
                <a16:creationId xmlns:a16="http://schemas.microsoft.com/office/drawing/2014/main" id="{19FF0408-66EA-4295-8C54-030CC7D38834}"/>
              </a:ext>
            </a:extLst>
          </p:cNvPr>
          <p:cNvSpPr>
            <a:spLocks noGrp="1"/>
          </p:cNvSpPr>
          <p:nvPr>
            <p:ph idx="1"/>
          </p:nvPr>
        </p:nvSpPr>
        <p:spPr>
          <a:xfrm>
            <a:off x="581192" y="1811045"/>
            <a:ext cx="11029615" cy="4977994"/>
          </a:xfrm>
        </p:spPr>
        <p:txBody>
          <a:bodyPr anchor="t">
            <a:normAutofit fontScale="55000" lnSpcReduction="20000"/>
          </a:bodyPr>
          <a:lstStyle/>
          <a:p>
            <a:pPr marL="0" marR="0" indent="0">
              <a:lnSpc>
                <a:spcPct val="107000"/>
              </a:lnSpc>
              <a:spcBef>
                <a:spcPts val="0"/>
              </a:spcBef>
              <a:spcAft>
                <a:spcPts val="0"/>
              </a:spcAft>
              <a:buNone/>
            </a:pPr>
            <a:endParaRPr lang="en-US" sz="3700" dirty="0">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0"/>
              </a:spcAft>
              <a:buNone/>
            </a:pPr>
            <a:r>
              <a:rPr lang="en-US" sz="3700" dirty="0">
                <a:latin typeface="Calibri" panose="020F0502020204030204" pitchFamily="34" charset="0"/>
                <a:ea typeface="Calibri" panose="020F0502020204030204" pitchFamily="34" charset="0"/>
                <a:cs typeface="Times New Roman" panose="02020603050405020304" pitchFamily="18" charset="0"/>
              </a:rPr>
              <a:t>113.15—Fourth Grade--(b) Knowledge and Skills</a:t>
            </a:r>
          </a:p>
          <a:p>
            <a:pPr marL="0" marR="0" indent="0">
              <a:lnSpc>
                <a:spcPct val="107000"/>
              </a:lnSpc>
              <a:spcBef>
                <a:spcPts val="0"/>
              </a:spcBef>
              <a:spcAft>
                <a:spcPts val="0"/>
              </a:spcAft>
              <a:buNone/>
            </a:pPr>
            <a:r>
              <a:rPr lang="en-US" sz="3700" dirty="0">
                <a:latin typeface="Calibri" panose="020F0502020204030204" pitchFamily="34" charset="0"/>
                <a:ea typeface="Calibri" panose="020F0502020204030204" pitchFamily="34" charset="0"/>
                <a:cs typeface="Times New Roman" panose="02020603050405020304" pitchFamily="18" charset="0"/>
              </a:rPr>
              <a:t>(12) </a:t>
            </a:r>
            <a:r>
              <a:rPr lang="en-US" sz="3700" b="1" dirty="0">
                <a:latin typeface="Calibri" panose="020F0502020204030204" pitchFamily="34" charset="0"/>
                <a:ea typeface="Calibri" panose="020F0502020204030204" pitchFamily="34" charset="0"/>
                <a:cs typeface="Times New Roman" panose="02020603050405020304" pitchFamily="18" charset="0"/>
              </a:rPr>
              <a:t>Economics.</a:t>
            </a:r>
            <a:r>
              <a:rPr lang="en-US" sz="3700" dirty="0">
                <a:latin typeface="Calibri" panose="020F0502020204030204" pitchFamily="34" charset="0"/>
                <a:ea typeface="Calibri" panose="020F0502020204030204" pitchFamily="34" charset="0"/>
                <a:cs typeface="Times New Roman" panose="02020603050405020304" pitchFamily="18" charset="0"/>
              </a:rPr>
              <a:t> The student understands patterns of work and economic activities in Texas. The student</a:t>
            </a:r>
          </a:p>
          <a:p>
            <a:pPr marL="0" marR="0" indent="0">
              <a:lnSpc>
                <a:spcPct val="107000"/>
              </a:lnSpc>
              <a:spcBef>
                <a:spcPts val="0"/>
              </a:spcBef>
              <a:spcAft>
                <a:spcPts val="0"/>
              </a:spcAft>
              <a:buNone/>
            </a:pPr>
            <a:r>
              <a:rPr lang="en-US" sz="3700" dirty="0">
                <a:latin typeface="Calibri" panose="020F0502020204030204" pitchFamily="34" charset="0"/>
                <a:ea typeface="Calibri" panose="020F0502020204030204" pitchFamily="34" charset="0"/>
                <a:cs typeface="Times New Roman" panose="02020603050405020304" pitchFamily="18" charset="0"/>
              </a:rPr>
              <a:t>        is expected to:</a:t>
            </a:r>
          </a:p>
          <a:p>
            <a:pPr marL="0" marR="0" indent="0">
              <a:lnSpc>
                <a:spcPct val="107000"/>
              </a:lnSpc>
              <a:spcBef>
                <a:spcPts val="0"/>
              </a:spcBef>
              <a:spcAft>
                <a:spcPts val="0"/>
              </a:spcAft>
              <a:buNone/>
            </a:pPr>
            <a:r>
              <a:rPr lang="en-US" sz="3700" dirty="0">
                <a:latin typeface="Calibri" panose="020F0502020204030204" pitchFamily="34" charset="0"/>
                <a:ea typeface="Calibri" panose="020F0502020204030204" pitchFamily="34" charset="0"/>
                <a:cs typeface="Times New Roman" panose="02020603050405020304" pitchFamily="18" charset="0"/>
              </a:rPr>
              <a:t>       (A) explain how people in different regions of Texas earn their living, past and present, through a</a:t>
            </a:r>
          </a:p>
          <a:p>
            <a:pPr marL="0" marR="0" indent="0">
              <a:lnSpc>
                <a:spcPct val="107000"/>
              </a:lnSpc>
              <a:spcBef>
                <a:spcPts val="0"/>
              </a:spcBef>
              <a:spcAft>
                <a:spcPts val="0"/>
              </a:spcAft>
              <a:buNone/>
            </a:pPr>
            <a:r>
              <a:rPr lang="en-US" sz="3700" dirty="0">
                <a:latin typeface="Calibri" panose="020F0502020204030204" pitchFamily="34" charset="0"/>
                <a:ea typeface="Calibri" panose="020F0502020204030204" pitchFamily="34" charset="0"/>
                <a:cs typeface="Times New Roman" panose="02020603050405020304" pitchFamily="18" charset="0"/>
              </a:rPr>
              <a:t>            subsistence economy and providing goods and services;</a:t>
            </a:r>
          </a:p>
          <a:p>
            <a:pPr marL="0" marR="0" indent="0">
              <a:lnSpc>
                <a:spcPct val="107000"/>
              </a:lnSpc>
              <a:spcBef>
                <a:spcPts val="0"/>
              </a:spcBef>
              <a:spcAft>
                <a:spcPts val="0"/>
              </a:spcAft>
              <a:buNone/>
            </a:pPr>
            <a:r>
              <a:rPr lang="en-US" sz="3700" dirty="0">
                <a:latin typeface="Calibri" panose="020F0502020204030204" pitchFamily="34" charset="0"/>
                <a:ea typeface="Calibri" panose="020F0502020204030204" pitchFamily="34" charset="0"/>
                <a:cs typeface="Times New Roman" panose="02020603050405020304" pitchFamily="18" charset="0"/>
              </a:rPr>
              <a:t>      (B) explain how geographic factors such as climate, transportation, and natural resources have</a:t>
            </a:r>
          </a:p>
          <a:p>
            <a:pPr marL="0" marR="0" indent="0">
              <a:lnSpc>
                <a:spcPct val="107000"/>
              </a:lnSpc>
              <a:spcBef>
                <a:spcPts val="0"/>
              </a:spcBef>
              <a:spcAft>
                <a:spcPts val="0"/>
              </a:spcAft>
              <a:buNone/>
            </a:pPr>
            <a:r>
              <a:rPr lang="en-US" sz="3700" dirty="0">
                <a:latin typeface="Calibri" panose="020F0502020204030204" pitchFamily="34" charset="0"/>
                <a:ea typeface="Calibri" panose="020F0502020204030204" pitchFamily="34" charset="0"/>
                <a:cs typeface="Times New Roman" panose="02020603050405020304" pitchFamily="18" charset="0"/>
              </a:rPr>
              <a:t>            influenced the location of economic activities in Texas;</a:t>
            </a:r>
          </a:p>
          <a:p>
            <a:pPr marL="0" marR="0" indent="0">
              <a:lnSpc>
                <a:spcPct val="107000"/>
              </a:lnSpc>
              <a:spcBef>
                <a:spcPts val="0"/>
              </a:spcBef>
              <a:spcAft>
                <a:spcPts val="0"/>
              </a:spcAft>
              <a:buNone/>
            </a:pPr>
            <a:r>
              <a:rPr lang="en-US" sz="3700" dirty="0">
                <a:latin typeface="Calibri" panose="020F0502020204030204" pitchFamily="34" charset="0"/>
                <a:ea typeface="Calibri" panose="020F0502020204030204" pitchFamily="34" charset="0"/>
                <a:cs typeface="Times New Roman" panose="02020603050405020304" pitchFamily="18" charset="0"/>
              </a:rPr>
              <a:t>      (C) analyze the effects of exploration, immigration, migration, and limited resources on the</a:t>
            </a:r>
          </a:p>
          <a:p>
            <a:pPr marL="0" marR="0" indent="0">
              <a:lnSpc>
                <a:spcPct val="107000"/>
              </a:lnSpc>
              <a:spcBef>
                <a:spcPts val="0"/>
              </a:spcBef>
              <a:spcAft>
                <a:spcPts val="0"/>
              </a:spcAft>
              <a:buNone/>
            </a:pPr>
            <a:r>
              <a:rPr lang="en-US" sz="3700" dirty="0">
                <a:latin typeface="Calibri" panose="020F0502020204030204" pitchFamily="34" charset="0"/>
                <a:ea typeface="Calibri" panose="020F0502020204030204" pitchFamily="34" charset="0"/>
                <a:cs typeface="Times New Roman" panose="02020603050405020304" pitchFamily="18" charset="0"/>
              </a:rPr>
              <a:t>            economic development and growth of Texas;</a:t>
            </a:r>
          </a:p>
          <a:p>
            <a:pPr marL="0" marR="0" indent="0">
              <a:lnSpc>
                <a:spcPct val="107000"/>
              </a:lnSpc>
              <a:spcBef>
                <a:spcPts val="0"/>
              </a:spcBef>
              <a:spcAft>
                <a:spcPts val="0"/>
              </a:spcAft>
              <a:buNone/>
            </a:pPr>
            <a:r>
              <a:rPr lang="en-US" sz="3700" dirty="0">
                <a:latin typeface="Calibri" panose="020F0502020204030204" pitchFamily="34" charset="0"/>
                <a:ea typeface="Calibri" panose="020F0502020204030204" pitchFamily="34" charset="0"/>
                <a:cs typeface="Times New Roman" panose="02020603050405020304" pitchFamily="18" charset="0"/>
              </a:rPr>
              <a:t>      (D) describe the impact of mass production, specialization, and division of labor on the economic</a:t>
            </a:r>
          </a:p>
          <a:p>
            <a:pPr marL="0" marR="0" indent="0">
              <a:lnSpc>
                <a:spcPct val="107000"/>
              </a:lnSpc>
              <a:spcBef>
                <a:spcPts val="0"/>
              </a:spcBef>
              <a:spcAft>
                <a:spcPts val="0"/>
              </a:spcAft>
              <a:buNone/>
            </a:pPr>
            <a:r>
              <a:rPr lang="en-US" sz="3700" dirty="0">
                <a:latin typeface="Calibri" panose="020F0502020204030204" pitchFamily="34" charset="0"/>
                <a:ea typeface="Calibri" panose="020F0502020204030204" pitchFamily="34" charset="0"/>
                <a:cs typeface="Times New Roman" panose="02020603050405020304" pitchFamily="18" charset="0"/>
              </a:rPr>
              <a:t>              growth of Texas;</a:t>
            </a:r>
          </a:p>
          <a:p>
            <a:pPr marL="0" marR="0" indent="0">
              <a:lnSpc>
                <a:spcPct val="107000"/>
              </a:lnSpc>
              <a:spcBef>
                <a:spcPts val="0"/>
              </a:spcBef>
              <a:spcAft>
                <a:spcPts val="0"/>
              </a:spcAft>
              <a:buNone/>
            </a:pPr>
            <a:r>
              <a:rPr lang="en-US" sz="3700" dirty="0">
                <a:latin typeface="Calibri" panose="020F0502020204030204" pitchFamily="34" charset="0"/>
                <a:ea typeface="Calibri" panose="020F0502020204030204" pitchFamily="34" charset="0"/>
                <a:cs typeface="Times New Roman" panose="02020603050405020304" pitchFamily="18" charset="0"/>
              </a:rPr>
              <a:t>     (E) explain how developments in transportation and communication have influenced economic</a:t>
            </a:r>
          </a:p>
          <a:p>
            <a:pPr marL="0" marR="0" indent="0">
              <a:lnSpc>
                <a:spcPct val="107000"/>
              </a:lnSpc>
              <a:spcBef>
                <a:spcPts val="0"/>
              </a:spcBef>
              <a:spcAft>
                <a:spcPts val="0"/>
              </a:spcAft>
              <a:buNone/>
            </a:pPr>
            <a:r>
              <a:rPr lang="en-US" sz="3700" dirty="0">
                <a:latin typeface="Calibri" panose="020F0502020204030204" pitchFamily="34" charset="0"/>
                <a:ea typeface="Calibri" panose="020F0502020204030204" pitchFamily="34" charset="0"/>
                <a:cs typeface="Times New Roman" panose="02020603050405020304" pitchFamily="18" charset="0"/>
              </a:rPr>
              <a:t>           activities in Texas; and</a:t>
            </a:r>
          </a:p>
          <a:p>
            <a:pPr marL="0" marR="0" indent="0">
              <a:lnSpc>
                <a:spcPct val="107000"/>
              </a:lnSpc>
              <a:spcBef>
                <a:spcPts val="0"/>
              </a:spcBef>
              <a:spcAft>
                <a:spcPts val="0"/>
              </a:spcAft>
              <a:buNone/>
            </a:pPr>
            <a:r>
              <a:rPr lang="en-US" sz="3700" dirty="0">
                <a:latin typeface="Calibri" panose="020F0502020204030204" pitchFamily="34" charset="0"/>
                <a:ea typeface="Calibri" panose="020F0502020204030204" pitchFamily="34" charset="0"/>
                <a:cs typeface="Times New Roman" panose="02020603050405020304" pitchFamily="18" charset="0"/>
              </a:rPr>
              <a:t>     (F) explain the impact of American ideas about progress and equality of opportunity on the</a:t>
            </a:r>
          </a:p>
          <a:p>
            <a:pPr marL="0" marR="0" indent="0">
              <a:lnSpc>
                <a:spcPct val="107000"/>
              </a:lnSpc>
              <a:spcBef>
                <a:spcPts val="0"/>
              </a:spcBef>
              <a:spcAft>
                <a:spcPts val="0"/>
              </a:spcAft>
              <a:buNone/>
            </a:pPr>
            <a:r>
              <a:rPr lang="en-US" sz="3700" dirty="0">
                <a:latin typeface="Calibri" panose="020F0502020204030204" pitchFamily="34" charset="0"/>
                <a:ea typeface="Calibri" panose="020F0502020204030204" pitchFamily="34" charset="0"/>
                <a:cs typeface="Times New Roman" panose="02020603050405020304" pitchFamily="18" charset="0"/>
              </a:rPr>
              <a:t>           economic development and growth of Texas.</a:t>
            </a:r>
          </a:p>
          <a:p>
            <a:pPr marL="0" marR="0" indent="0">
              <a:lnSpc>
                <a:spcPct val="107000"/>
              </a:lnSpc>
              <a:spcBef>
                <a:spcPts val="0"/>
              </a:spcBef>
              <a:spcAft>
                <a:spcPts val="0"/>
              </a:spcAft>
              <a:buNone/>
            </a:pPr>
            <a:r>
              <a:rPr lang="en-US" sz="3700" dirty="0">
                <a:latin typeface="Calibri" panose="020F0502020204030204" pitchFamily="34" charset="0"/>
                <a:ea typeface="Calibri" panose="020F0502020204030204" pitchFamily="34" charset="0"/>
                <a:cs typeface="Times New Roman" panose="02020603050405020304" pitchFamily="18" charset="0"/>
              </a:rPr>
              <a:t> </a:t>
            </a:r>
          </a:p>
          <a:p>
            <a:pPr marL="0" indent="0">
              <a:buNone/>
            </a:pPr>
            <a:endParaRPr lang="en-US" dirty="0"/>
          </a:p>
        </p:txBody>
      </p:sp>
    </p:spTree>
    <p:extLst>
      <p:ext uri="{BB962C8B-B14F-4D97-AF65-F5344CB8AC3E}">
        <p14:creationId xmlns:p14="http://schemas.microsoft.com/office/powerpoint/2010/main" val="31229907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81C2A44-CD56-4451-89C8-0B93E67B766E}"/>
              </a:ext>
            </a:extLst>
          </p:cNvPr>
          <p:cNvSpPr>
            <a:spLocks noGrp="1"/>
          </p:cNvSpPr>
          <p:nvPr>
            <p:ph type="sldNum" sz="quarter" idx="12"/>
          </p:nvPr>
        </p:nvSpPr>
        <p:spPr/>
        <p:txBody>
          <a:bodyPr/>
          <a:lstStyle/>
          <a:p>
            <a:fld id="{3A98EE3D-8CD1-4C3F-BD1C-C98C9596463C}" type="slidenum">
              <a:rPr lang="en-US" smtClean="0"/>
              <a:t>6</a:t>
            </a:fld>
            <a:endParaRPr lang="en-US" dirty="0"/>
          </a:p>
        </p:txBody>
      </p:sp>
      <p:sp>
        <p:nvSpPr>
          <p:cNvPr id="3" name="Footer Placeholder 2">
            <a:extLst>
              <a:ext uri="{FF2B5EF4-FFF2-40B4-BE49-F238E27FC236}">
                <a16:creationId xmlns:a16="http://schemas.microsoft.com/office/drawing/2014/main" id="{7F2C3215-283B-4190-95EB-DA946049ED2D}"/>
              </a:ext>
            </a:extLst>
          </p:cNvPr>
          <p:cNvSpPr>
            <a:spLocks noGrp="1"/>
          </p:cNvSpPr>
          <p:nvPr>
            <p:ph type="ftr" sz="quarter" idx="11"/>
          </p:nvPr>
        </p:nvSpPr>
        <p:spPr/>
        <p:txBody>
          <a:bodyPr/>
          <a:lstStyle/>
          <a:p>
            <a:pPr algn="l"/>
            <a:r>
              <a:rPr lang="en-US"/>
              <a:t>Teach a Course</a:t>
            </a:r>
            <a:endParaRPr lang="en-US" dirty="0"/>
          </a:p>
        </p:txBody>
      </p:sp>
      <p:sp>
        <p:nvSpPr>
          <p:cNvPr id="4" name="Title 3">
            <a:extLst>
              <a:ext uri="{FF2B5EF4-FFF2-40B4-BE49-F238E27FC236}">
                <a16:creationId xmlns:a16="http://schemas.microsoft.com/office/drawing/2014/main" id="{4973E91E-F754-4811-9199-99FAD9D60715}"/>
              </a:ext>
            </a:extLst>
          </p:cNvPr>
          <p:cNvSpPr>
            <a:spLocks noGrp="1"/>
          </p:cNvSpPr>
          <p:nvPr>
            <p:ph type="title"/>
          </p:nvPr>
        </p:nvSpPr>
        <p:spPr/>
        <p:txBody>
          <a:bodyPr/>
          <a:lstStyle/>
          <a:p>
            <a:r>
              <a:rPr lang="en-US" dirty="0"/>
              <a:t>Relevant TEKS, cont., </a:t>
            </a:r>
          </a:p>
        </p:txBody>
      </p:sp>
      <p:sp>
        <p:nvSpPr>
          <p:cNvPr id="5" name="Content Placeholder 4">
            <a:extLst>
              <a:ext uri="{FF2B5EF4-FFF2-40B4-BE49-F238E27FC236}">
                <a16:creationId xmlns:a16="http://schemas.microsoft.com/office/drawing/2014/main" id="{73BCB0BD-6D33-491A-B302-1712C4813896}"/>
              </a:ext>
            </a:extLst>
          </p:cNvPr>
          <p:cNvSpPr>
            <a:spLocks noGrp="1"/>
          </p:cNvSpPr>
          <p:nvPr>
            <p:ph idx="1"/>
          </p:nvPr>
        </p:nvSpPr>
        <p:spPr>
          <a:xfrm>
            <a:off x="581192" y="1923068"/>
            <a:ext cx="11266681" cy="4500846"/>
          </a:xfrm>
        </p:spPr>
        <p:txBody>
          <a:bodyPr anchor="t">
            <a:normAutofit/>
          </a:bodyPr>
          <a:lstStyle/>
          <a:p>
            <a:pPr marL="0" lvl="0" indent="0">
              <a:lnSpc>
                <a:spcPct val="107000"/>
              </a:lnSpc>
              <a:spcBef>
                <a:spcPts val="0"/>
              </a:spcBef>
              <a:spcAft>
                <a:spcPts val="0"/>
              </a:spcAft>
              <a:buClr>
                <a:srgbClr val="CE7242"/>
              </a:buClr>
              <a:buNone/>
            </a:pPr>
            <a:r>
              <a:rPr lang="en-US" sz="2000" b="1" dirty="0">
                <a:solidFill>
                  <a:srgbClr val="000000">
                    <a:lumMod val="75000"/>
                    <a:lumOff val="25000"/>
                  </a:srgbClr>
                </a:solidFill>
                <a:latin typeface="Calibri" panose="020F0502020204030204" pitchFamily="34" charset="0"/>
                <a:ea typeface="Calibri" panose="020F0502020204030204" pitchFamily="34" charset="0"/>
                <a:cs typeface="Times New Roman" panose="02020603050405020304" pitchFamily="18" charset="0"/>
              </a:rPr>
              <a:t>113.16—Fifth Grade</a:t>
            </a:r>
          </a:p>
          <a:p>
            <a:pPr marL="0" lvl="0" indent="0">
              <a:lnSpc>
                <a:spcPct val="107000"/>
              </a:lnSpc>
              <a:spcBef>
                <a:spcPts val="0"/>
              </a:spcBef>
              <a:spcAft>
                <a:spcPts val="0"/>
              </a:spcAft>
              <a:buClr>
                <a:srgbClr val="CE7242"/>
              </a:buClr>
              <a:buNone/>
            </a:pPr>
            <a:r>
              <a:rPr lang="en-US" sz="2000" b="1" dirty="0">
                <a:solidFill>
                  <a:srgbClr val="000000">
                    <a:lumMod val="75000"/>
                    <a:lumOff val="25000"/>
                  </a:srgbClr>
                </a:solidFill>
                <a:latin typeface="Calibri" panose="020F0502020204030204" pitchFamily="34" charset="0"/>
                <a:ea typeface="Calibri" panose="020F0502020204030204" pitchFamily="34" charset="0"/>
                <a:cs typeface="Times New Roman" panose="02020603050405020304" pitchFamily="18" charset="0"/>
              </a:rPr>
              <a:t>(16) Economics.</a:t>
            </a:r>
            <a:r>
              <a:rPr lang="en-US" sz="2000" dirty="0">
                <a:solidFill>
                  <a:srgbClr val="000000">
                    <a:lumMod val="75000"/>
                    <a:lumOff val="25000"/>
                  </a:srgbClr>
                </a:solidFill>
                <a:latin typeface="Calibri" panose="020F0502020204030204" pitchFamily="34" charset="0"/>
                <a:ea typeface="Calibri" panose="020F0502020204030204" pitchFamily="34" charset="0"/>
                <a:cs typeface="Times New Roman" panose="02020603050405020304" pitchFamily="18" charset="0"/>
              </a:rPr>
              <a:t> The student understands patterns of work and economic activities in the United States.</a:t>
            </a:r>
          </a:p>
          <a:p>
            <a:pPr marL="0" lvl="0" indent="0">
              <a:lnSpc>
                <a:spcPct val="107000"/>
              </a:lnSpc>
              <a:spcBef>
                <a:spcPts val="0"/>
              </a:spcBef>
              <a:spcAft>
                <a:spcPts val="0"/>
              </a:spcAft>
              <a:buClr>
                <a:srgbClr val="CE7242"/>
              </a:buClr>
              <a:buNone/>
            </a:pPr>
            <a:r>
              <a:rPr lang="en-US" sz="2000" dirty="0">
                <a:solidFill>
                  <a:srgbClr val="000000">
                    <a:lumMod val="75000"/>
                    <a:lumOff val="25000"/>
                  </a:srgbClr>
                </a:solidFill>
                <a:latin typeface="Calibri" panose="020F0502020204030204" pitchFamily="34" charset="0"/>
                <a:ea typeface="Calibri" panose="020F0502020204030204" pitchFamily="34" charset="0"/>
                <a:cs typeface="Times New Roman" panose="02020603050405020304" pitchFamily="18" charset="0"/>
              </a:rPr>
              <a:t>        The student is expected to:</a:t>
            </a:r>
          </a:p>
          <a:p>
            <a:pPr marL="0" lvl="0" indent="0">
              <a:lnSpc>
                <a:spcPct val="107000"/>
              </a:lnSpc>
              <a:spcBef>
                <a:spcPts val="0"/>
              </a:spcBef>
              <a:spcAft>
                <a:spcPts val="0"/>
              </a:spcAft>
              <a:buClr>
                <a:srgbClr val="CE7242"/>
              </a:buClr>
              <a:buNone/>
            </a:pPr>
            <a:r>
              <a:rPr lang="en-US" sz="2000" dirty="0">
                <a:solidFill>
                  <a:srgbClr val="000000">
                    <a:lumMod val="75000"/>
                    <a:lumOff val="25000"/>
                  </a:srgbClr>
                </a:solidFill>
                <a:latin typeface="Calibri" panose="020F0502020204030204" pitchFamily="34" charset="0"/>
                <a:ea typeface="Calibri" panose="020F0502020204030204" pitchFamily="34" charset="0"/>
                <a:cs typeface="Times New Roman" panose="02020603050405020304" pitchFamily="18" charset="0"/>
              </a:rPr>
              <a:t>        (A) compare how people in different parts of the United States earn a living, past and present;</a:t>
            </a:r>
          </a:p>
          <a:p>
            <a:pPr marL="0" lvl="0" indent="0">
              <a:lnSpc>
                <a:spcPct val="107000"/>
              </a:lnSpc>
              <a:spcBef>
                <a:spcPts val="0"/>
              </a:spcBef>
              <a:spcAft>
                <a:spcPts val="0"/>
              </a:spcAft>
              <a:buClr>
                <a:srgbClr val="CE7242"/>
              </a:buClr>
              <a:buNone/>
            </a:pPr>
            <a:r>
              <a:rPr lang="en-US" sz="2000" dirty="0">
                <a:solidFill>
                  <a:srgbClr val="000000">
                    <a:lumMod val="75000"/>
                    <a:lumOff val="25000"/>
                  </a:srgbClr>
                </a:solidFill>
                <a:latin typeface="Calibri" panose="020F0502020204030204" pitchFamily="34" charset="0"/>
                <a:ea typeface="Calibri" panose="020F0502020204030204" pitchFamily="34" charset="0"/>
                <a:cs typeface="Times New Roman" panose="02020603050405020304" pitchFamily="18" charset="0"/>
              </a:rPr>
              <a:t>        (B) identify and explain how geographic factors have influenced the location of economic activities in  </a:t>
            </a:r>
          </a:p>
          <a:p>
            <a:pPr marL="0" lvl="0" indent="0">
              <a:lnSpc>
                <a:spcPct val="107000"/>
              </a:lnSpc>
              <a:spcBef>
                <a:spcPts val="0"/>
              </a:spcBef>
              <a:spcAft>
                <a:spcPts val="0"/>
              </a:spcAft>
              <a:buClr>
                <a:srgbClr val="CE7242"/>
              </a:buClr>
              <a:buNone/>
            </a:pPr>
            <a:r>
              <a:rPr lang="en-US" sz="2000" dirty="0">
                <a:solidFill>
                  <a:srgbClr val="000000">
                    <a:lumMod val="75000"/>
                    <a:lumOff val="25000"/>
                  </a:srgbClr>
                </a:solidFill>
                <a:latin typeface="Calibri" panose="020F0502020204030204" pitchFamily="34" charset="0"/>
                <a:ea typeface="Calibri" panose="020F0502020204030204" pitchFamily="34" charset="0"/>
                <a:cs typeface="Times New Roman" panose="02020603050405020304" pitchFamily="18" charset="0"/>
              </a:rPr>
              <a:t>              the US;</a:t>
            </a:r>
          </a:p>
          <a:p>
            <a:pPr marL="0" lvl="0" indent="0">
              <a:lnSpc>
                <a:spcPct val="107000"/>
              </a:lnSpc>
              <a:spcBef>
                <a:spcPts val="0"/>
              </a:spcBef>
              <a:spcAft>
                <a:spcPts val="0"/>
              </a:spcAft>
              <a:buClr>
                <a:srgbClr val="CE7242"/>
              </a:buClr>
              <a:buNone/>
            </a:pPr>
            <a:r>
              <a:rPr lang="en-US" sz="2000" dirty="0">
                <a:solidFill>
                  <a:srgbClr val="000000">
                    <a:lumMod val="75000"/>
                    <a:lumOff val="25000"/>
                  </a:srgbClr>
                </a:solidFill>
                <a:latin typeface="Calibri" panose="020F0502020204030204" pitchFamily="34" charset="0"/>
                <a:ea typeface="Calibri" panose="020F0502020204030204" pitchFamily="34" charset="0"/>
                <a:cs typeface="Times New Roman" panose="02020603050405020304" pitchFamily="18" charset="0"/>
              </a:rPr>
              <a:t>       (C) analyze the effects of immigration, migration, and limited resources on the economic development   </a:t>
            </a:r>
          </a:p>
          <a:p>
            <a:pPr marL="0" lvl="0" indent="0">
              <a:lnSpc>
                <a:spcPct val="107000"/>
              </a:lnSpc>
              <a:spcBef>
                <a:spcPts val="0"/>
              </a:spcBef>
              <a:spcAft>
                <a:spcPts val="0"/>
              </a:spcAft>
              <a:buClr>
                <a:srgbClr val="CE7242"/>
              </a:buClr>
              <a:buNone/>
            </a:pPr>
            <a:r>
              <a:rPr lang="en-US" sz="2000" dirty="0">
                <a:solidFill>
                  <a:srgbClr val="000000">
                    <a:lumMod val="75000"/>
                    <a:lumOff val="25000"/>
                  </a:srgbClr>
                </a:solidFill>
                <a:latin typeface="Calibri" panose="020F0502020204030204" pitchFamily="34" charset="0"/>
                <a:ea typeface="Calibri" panose="020F0502020204030204" pitchFamily="34" charset="0"/>
                <a:cs typeface="Times New Roman" panose="02020603050405020304" pitchFamily="18" charset="0"/>
              </a:rPr>
              <a:t>             and growth of the United States;</a:t>
            </a:r>
          </a:p>
          <a:p>
            <a:pPr marL="0" lvl="0" indent="0">
              <a:lnSpc>
                <a:spcPct val="107000"/>
              </a:lnSpc>
              <a:spcBef>
                <a:spcPts val="0"/>
              </a:spcBef>
              <a:spcAft>
                <a:spcPts val="0"/>
              </a:spcAft>
              <a:buClr>
                <a:srgbClr val="CE7242"/>
              </a:buClr>
              <a:buNone/>
            </a:pPr>
            <a:r>
              <a:rPr lang="en-US" sz="2000" dirty="0">
                <a:solidFill>
                  <a:srgbClr val="000000">
                    <a:lumMod val="75000"/>
                    <a:lumOff val="25000"/>
                  </a:srgbClr>
                </a:solidFill>
                <a:latin typeface="Calibri" panose="020F0502020204030204" pitchFamily="34" charset="0"/>
                <a:ea typeface="Calibri" panose="020F0502020204030204" pitchFamily="34" charset="0"/>
                <a:cs typeface="Times New Roman" panose="02020603050405020304" pitchFamily="18" charset="0"/>
              </a:rPr>
              <a:t>       (D) describe the impact of mass production, specialization, and division of labor on the economic </a:t>
            </a:r>
          </a:p>
          <a:p>
            <a:pPr marL="0" lvl="0" indent="0">
              <a:lnSpc>
                <a:spcPct val="107000"/>
              </a:lnSpc>
              <a:spcBef>
                <a:spcPts val="0"/>
              </a:spcBef>
              <a:spcAft>
                <a:spcPts val="0"/>
              </a:spcAft>
              <a:buClr>
                <a:srgbClr val="CE7242"/>
              </a:buClr>
              <a:buNone/>
            </a:pPr>
            <a:r>
              <a:rPr lang="en-US" sz="2000" dirty="0">
                <a:solidFill>
                  <a:srgbClr val="000000">
                    <a:lumMod val="75000"/>
                    <a:lumOff val="25000"/>
                  </a:srgbClr>
                </a:solidFill>
                <a:latin typeface="Calibri" panose="020F0502020204030204" pitchFamily="34" charset="0"/>
                <a:ea typeface="Calibri" panose="020F0502020204030204" pitchFamily="34" charset="0"/>
                <a:cs typeface="Times New Roman" panose="02020603050405020304" pitchFamily="18" charset="0"/>
              </a:rPr>
              <a:t>              growth of the US (RGV)</a:t>
            </a:r>
          </a:p>
          <a:p>
            <a:pPr marL="0" lvl="0" indent="0">
              <a:lnSpc>
                <a:spcPct val="107000"/>
              </a:lnSpc>
              <a:spcBef>
                <a:spcPts val="0"/>
              </a:spcBef>
              <a:spcAft>
                <a:spcPts val="0"/>
              </a:spcAft>
              <a:buClr>
                <a:srgbClr val="CE7242"/>
              </a:buClr>
              <a:buNone/>
            </a:pPr>
            <a:r>
              <a:rPr lang="en-US" sz="2000" dirty="0">
                <a:solidFill>
                  <a:srgbClr val="000000">
                    <a:lumMod val="75000"/>
                    <a:lumOff val="25000"/>
                  </a:srgbClr>
                </a:solidFill>
                <a:latin typeface="Calibri" panose="020F0502020204030204" pitchFamily="34" charset="0"/>
                <a:ea typeface="Calibri" panose="020F0502020204030204" pitchFamily="34" charset="0"/>
                <a:cs typeface="Times New Roman" panose="02020603050405020304" pitchFamily="18" charset="0"/>
              </a:rPr>
              <a:t>       (E) explain the impact of American ideas about progress and equality of opportunity on the economic </a:t>
            </a:r>
          </a:p>
          <a:p>
            <a:pPr marL="0" lvl="0" indent="0">
              <a:lnSpc>
                <a:spcPct val="107000"/>
              </a:lnSpc>
              <a:spcBef>
                <a:spcPts val="0"/>
              </a:spcBef>
              <a:spcAft>
                <a:spcPts val="0"/>
              </a:spcAft>
              <a:buClr>
                <a:srgbClr val="CE7242"/>
              </a:buClr>
              <a:buNone/>
            </a:pPr>
            <a:r>
              <a:rPr lang="en-US" sz="2000" dirty="0">
                <a:solidFill>
                  <a:srgbClr val="000000">
                    <a:lumMod val="75000"/>
                    <a:lumOff val="25000"/>
                  </a:srgbClr>
                </a:solidFill>
                <a:latin typeface="Calibri" panose="020F0502020204030204" pitchFamily="34" charset="0"/>
                <a:ea typeface="Calibri" panose="020F0502020204030204" pitchFamily="34" charset="0"/>
                <a:cs typeface="Times New Roman" panose="02020603050405020304" pitchFamily="18" charset="0"/>
              </a:rPr>
              <a:t>            development and growth of the United States.</a:t>
            </a:r>
          </a:p>
          <a:p>
            <a:endParaRPr lang="en-US" dirty="0"/>
          </a:p>
        </p:txBody>
      </p:sp>
    </p:spTree>
    <p:extLst>
      <p:ext uri="{BB962C8B-B14F-4D97-AF65-F5344CB8AC3E}">
        <p14:creationId xmlns:p14="http://schemas.microsoft.com/office/powerpoint/2010/main" val="34704828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BB20D24-FC15-4D96-9890-3F4509F4BDDC}"/>
              </a:ext>
            </a:extLst>
          </p:cNvPr>
          <p:cNvSpPr>
            <a:spLocks noGrp="1"/>
          </p:cNvSpPr>
          <p:nvPr>
            <p:ph type="sldNum" sz="quarter" idx="12"/>
          </p:nvPr>
        </p:nvSpPr>
        <p:spPr/>
        <p:txBody>
          <a:bodyPr/>
          <a:lstStyle/>
          <a:p>
            <a:fld id="{3A98EE3D-8CD1-4C3F-BD1C-C98C9596463C}" type="slidenum">
              <a:rPr lang="en-US" smtClean="0"/>
              <a:t>7</a:t>
            </a:fld>
            <a:endParaRPr lang="en-US" dirty="0"/>
          </a:p>
        </p:txBody>
      </p:sp>
      <p:sp>
        <p:nvSpPr>
          <p:cNvPr id="3" name="Footer Placeholder 2">
            <a:extLst>
              <a:ext uri="{FF2B5EF4-FFF2-40B4-BE49-F238E27FC236}">
                <a16:creationId xmlns:a16="http://schemas.microsoft.com/office/drawing/2014/main" id="{6BA0C3A6-D19A-4F59-8760-63F0BB00F91B}"/>
              </a:ext>
            </a:extLst>
          </p:cNvPr>
          <p:cNvSpPr>
            <a:spLocks noGrp="1"/>
          </p:cNvSpPr>
          <p:nvPr>
            <p:ph type="ftr" sz="quarter" idx="11"/>
          </p:nvPr>
        </p:nvSpPr>
        <p:spPr/>
        <p:txBody>
          <a:bodyPr/>
          <a:lstStyle/>
          <a:p>
            <a:pPr algn="l"/>
            <a:r>
              <a:rPr lang="en-US"/>
              <a:t>Teach a Course</a:t>
            </a:r>
            <a:endParaRPr lang="en-US" dirty="0"/>
          </a:p>
        </p:txBody>
      </p:sp>
      <p:sp>
        <p:nvSpPr>
          <p:cNvPr id="4" name="Title 3">
            <a:extLst>
              <a:ext uri="{FF2B5EF4-FFF2-40B4-BE49-F238E27FC236}">
                <a16:creationId xmlns:a16="http://schemas.microsoft.com/office/drawing/2014/main" id="{FD0DC93E-80B2-4522-ADDA-789E08C4C8D4}"/>
              </a:ext>
            </a:extLst>
          </p:cNvPr>
          <p:cNvSpPr>
            <a:spLocks noGrp="1"/>
          </p:cNvSpPr>
          <p:nvPr>
            <p:ph type="title"/>
          </p:nvPr>
        </p:nvSpPr>
        <p:spPr/>
        <p:txBody>
          <a:bodyPr/>
          <a:lstStyle/>
          <a:p>
            <a:r>
              <a:rPr lang="en-US" dirty="0"/>
              <a:t>Relevant TEKS, cont. </a:t>
            </a:r>
          </a:p>
        </p:txBody>
      </p:sp>
      <p:sp>
        <p:nvSpPr>
          <p:cNvPr id="5" name="Content Placeholder 4">
            <a:extLst>
              <a:ext uri="{FF2B5EF4-FFF2-40B4-BE49-F238E27FC236}">
                <a16:creationId xmlns:a16="http://schemas.microsoft.com/office/drawing/2014/main" id="{DEC1470D-B826-4981-84E3-BC3DF199EC1B}"/>
              </a:ext>
            </a:extLst>
          </p:cNvPr>
          <p:cNvSpPr>
            <a:spLocks noGrp="1"/>
          </p:cNvSpPr>
          <p:nvPr>
            <p:ph idx="1"/>
          </p:nvPr>
        </p:nvSpPr>
        <p:spPr>
          <a:xfrm>
            <a:off x="581192" y="1845297"/>
            <a:ext cx="11029615" cy="4791173"/>
          </a:xfrm>
        </p:spPr>
        <p:txBody>
          <a:bodyPr anchor="t">
            <a:normAutofit lnSpcReduction="10000"/>
          </a:bodyPr>
          <a:lstStyle/>
          <a:p>
            <a:pPr marL="0" indent="0">
              <a:buNone/>
            </a:pPr>
            <a:r>
              <a:rPr lang="en-US" b="1" dirty="0"/>
              <a:t>113.18 Grade 6</a:t>
            </a:r>
          </a:p>
          <a:p>
            <a:pPr marL="0" indent="0">
              <a:buNone/>
            </a:pPr>
            <a:r>
              <a:rPr lang="en-US" dirty="0"/>
              <a:t>(2) </a:t>
            </a:r>
            <a:r>
              <a:rPr lang="en-US" b="1" dirty="0"/>
              <a:t>History. </a:t>
            </a:r>
            <a:r>
              <a:rPr lang="en-US" dirty="0"/>
              <a:t>The student understands the influences of individuals and groups from various cultures on various historical and contemporary societies. The student is expected to:</a:t>
            </a:r>
            <a:br>
              <a:rPr lang="en-US" dirty="0"/>
            </a:br>
            <a:r>
              <a:rPr lang="en-US" dirty="0"/>
              <a:t>(A) identify and describe the historical influence of individuals or groups on various contemporary societies; and</a:t>
            </a:r>
            <a:br>
              <a:rPr lang="en-US" dirty="0"/>
            </a:br>
            <a:r>
              <a:rPr lang="en-US" dirty="0"/>
              <a:t>(B) describe the social, political, economic, and cultural contributions of individuals and groups from various societies, past and present.</a:t>
            </a:r>
          </a:p>
          <a:p>
            <a:pPr marL="0" indent="0">
              <a:buNone/>
            </a:pPr>
            <a:r>
              <a:rPr lang="en-US" b="1" dirty="0"/>
              <a:t>113.19 Grade 7</a:t>
            </a:r>
          </a:p>
          <a:p>
            <a:pPr marL="0" indent="0">
              <a:buNone/>
            </a:pPr>
            <a:r>
              <a:rPr lang="en-US" dirty="0"/>
              <a:t>(6) </a:t>
            </a:r>
            <a:r>
              <a:rPr lang="en-US" b="1" dirty="0"/>
              <a:t>History. </a:t>
            </a:r>
            <a:r>
              <a:rPr lang="en-US" dirty="0"/>
              <a:t>The student understands how individuals, events, and issues shaped the history of Texas from Reconstruction through the beginning of the 20th century. The student is expected to:</a:t>
            </a:r>
            <a:br>
              <a:rPr lang="en-US" dirty="0"/>
            </a:br>
            <a:r>
              <a:rPr lang="en-US" dirty="0"/>
              <a:t>(D) explain the political, economic, and social impact of the agricultural industry and the development of West Texas resulting from the close of the frontier.</a:t>
            </a:r>
          </a:p>
          <a:p>
            <a:pPr marL="0" indent="0">
              <a:buNone/>
            </a:pPr>
            <a:r>
              <a:rPr lang="en-US" dirty="0"/>
              <a:t>(10) </a:t>
            </a:r>
            <a:r>
              <a:rPr lang="en-US" b="1" dirty="0"/>
              <a:t>Geography.</a:t>
            </a:r>
            <a:r>
              <a:rPr lang="en-US" dirty="0"/>
              <a:t> The student understands the characteristics, distribution, and migration of population in Texas in the late 19th &amp; early 20th centuries. The student is expected to:</a:t>
            </a:r>
          </a:p>
          <a:p>
            <a:pPr marL="0" indent="0">
              <a:buNone/>
            </a:pPr>
            <a:r>
              <a:rPr lang="en-US" dirty="0"/>
              <a:t>(A) identify why immigrant groups came to Texas and where they settled; </a:t>
            </a:r>
            <a:br>
              <a:rPr lang="en-US" dirty="0"/>
            </a:br>
            <a:r>
              <a:rPr lang="en-US" dirty="0"/>
              <a:t>(B) describe how immigration and migration to Texas have influenced Texas; </a:t>
            </a:r>
          </a:p>
        </p:txBody>
      </p:sp>
    </p:spTree>
    <p:extLst>
      <p:ext uri="{BB962C8B-B14F-4D97-AF65-F5344CB8AC3E}">
        <p14:creationId xmlns:p14="http://schemas.microsoft.com/office/powerpoint/2010/main" val="20603298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30FDA32-41B5-4FDD-A04D-601100750DE9}"/>
              </a:ext>
            </a:extLst>
          </p:cNvPr>
          <p:cNvSpPr>
            <a:spLocks noGrp="1"/>
          </p:cNvSpPr>
          <p:nvPr>
            <p:ph type="sldNum" sz="quarter" idx="12"/>
          </p:nvPr>
        </p:nvSpPr>
        <p:spPr/>
        <p:txBody>
          <a:bodyPr/>
          <a:lstStyle/>
          <a:p>
            <a:fld id="{3A98EE3D-8CD1-4C3F-BD1C-C98C9596463C}" type="slidenum">
              <a:rPr lang="en-US" smtClean="0"/>
              <a:t>8</a:t>
            </a:fld>
            <a:endParaRPr lang="en-US" dirty="0"/>
          </a:p>
        </p:txBody>
      </p:sp>
      <p:sp>
        <p:nvSpPr>
          <p:cNvPr id="3" name="Footer Placeholder 2">
            <a:extLst>
              <a:ext uri="{FF2B5EF4-FFF2-40B4-BE49-F238E27FC236}">
                <a16:creationId xmlns:a16="http://schemas.microsoft.com/office/drawing/2014/main" id="{1B4C5DCD-845A-4436-9ED9-D06C61454D3F}"/>
              </a:ext>
            </a:extLst>
          </p:cNvPr>
          <p:cNvSpPr>
            <a:spLocks noGrp="1"/>
          </p:cNvSpPr>
          <p:nvPr>
            <p:ph type="ftr" sz="quarter" idx="11"/>
          </p:nvPr>
        </p:nvSpPr>
        <p:spPr/>
        <p:txBody>
          <a:bodyPr/>
          <a:lstStyle/>
          <a:p>
            <a:pPr algn="l"/>
            <a:r>
              <a:rPr lang="en-US"/>
              <a:t>Teach a Course</a:t>
            </a:r>
            <a:endParaRPr lang="en-US" dirty="0"/>
          </a:p>
        </p:txBody>
      </p:sp>
      <p:sp>
        <p:nvSpPr>
          <p:cNvPr id="4" name="Title 3">
            <a:extLst>
              <a:ext uri="{FF2B5EF4-FFF2-40B4-BE49-F238E27FC236}">
                <a16:creationId xmlns:a16="http://schemas.microsoft.com/office/drawing/2014/main" id="{14B6F56C-0EE4-48BC-85D4-6865C14FE818}"/>
              </a:ext>
            </a:extLst>
          </p:cNvPr>
          <p:cNvSpPr>
            <a:spLocks noGrp="1"/>
          </p:cNvSpPr>
          <p:nvPr>
            <p:ph type="title"/>
          </p:nvPr>
        </p:nvSpPr>
        <p:spPr/>
        <p:txBody>
          <a:bodyPr/>
          <a:lstStyle/>
          <a:p>
            <a:r>
              <a:rPr lang="en-US" dirty="0"/>
              <a:t>Relevant TEKS, Cont. </a:t>
            </a:r>
          </a:p>
        </p:txBody>
      </p:sp>
      <p:sp>
        <p:nvSpPr>
          <p:cNvPr id="5" name="Content Placeholder 4">
            <a:extLst>
              <a:ext uri="{FF2B5EF4-FFF2-40B4-BE49-F238E27FC236}">
                <a16:creationId xmlns:a16="http://schemas.microsoft.com/office/drawing/2014/main" id="{E5910A18-C771-41B3-81F4-EA6D6080534E}"/>
              </a:ext>
            </a:extLst>
          </p:cNvPr>
          <p:cNvSpPr>
            <a:spLocks noGrp="1"/>
          </p:cNvSpPr>
          <p:nvPr>
            <p:ph idx="1"/>
          </p:nvPr>
        </p:nvSpPr>
        <p:spPr>
          <a:xfrm>
            <a:off x="581192" y="2180496"/>
            <a:ext cx="11029615" cy="4427694"/>
          </a:xfrm>
        </p:spPr>
        <p:txBody>
          <a:bodyPr anchor="t">
            <a:normAutofit/>
          </a:bodyPr>
          <a:lstStyle/>
          <a:p>
            <a:pPr marL="0" indent="0">
              <a:buNone/>
            </a:pPr>
            <a:r>
              <a:rPr lang="en-US" b="1" dirty="0"/>
              <a:t>113.20 Grade 8</a:t>
            </a:r>
          </a:p>
          <a:p>
            <a:pPr marL="0" indent="0">
              <a:buNone/>
            </a:pPr>
            <a:r>
              <a:rPr lang="en-US" dirty="0"/>
              <a:t>(24) Culture. The student understands the major reform movements of the 19th century. The student is expected to:  </a:t>
            </a:r>
            <a:br>
              <a:rPr lang="en-US" dirty="0"/>
            </a:br>
            <a:r>
              <a:rPr lang="en-US" dirty="0"/>
              <a:t>(B) evaluate the impact of reform movements, including educational reform, temperance, the women's rights movement, the labor reform movement</a:t>
            </a:r>
          </a:p>
          <a:p>
            <a:pPr marL="0" indent="0">
              <a:buNone/>
            </a:pPr>
            <a:endParaRPr lang="en-US" dirty="0"/>
          </a:p>
          <a:p>
            <a:pPr marL="0" indent="0">
              <a:buNone/>
            </a:pPr>
            <a:r>
              <a:rPr lang="en-US" b="1" dirty="0"/>
              <a:t>TEKS 113.B Middle School</a:t>
            </a:r>
          </a:p>
          <a:p>
            <a:pPr marL="0" indent="0">
              <a:buNone/>
            </a:pPr>
            <a:r>
              <a:rPr lang="en-US" dirty="0"/>
              <a:t> (3) Geography. The student understands how geographic factors influence the economic development and political relationships of societies. The student is expected to:</a:t>
            </a:r>
            <a:br>
              <a:rPr lang="en-US" dirty="0"/>
            </a:br>
            <a:r>
              <a:rPr lang="en-US" dirty="0"/>
              <a:t>(A) explain the geographic factors responsible for the location of economic activities in places and regions; and</a:t>
            </a:r>
            <a:br>
              <a:rPr lang="en-US" dirty="0"/>
            </a:br>
            <a:r>
              <a:rPr lang="en-US" dirty="0"/>
              <a:t>(B) identify geographic factors such as location, physical features, transportation corridors and  barriers, and distribution of natural resources that influence a society's political relationships.</a:t>
            </a:r>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16487987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66934D-8614-46D8-8795-683FC1E98261}"/>
              </a:ext>
            </a:extLst>
          </p:cNvPr>
          <p:cNvSpPr>
            <a:spLocks noGrp="1"/>
          </p:cNvSpPr>
          <p:nvPr>
            <p:ph type="sldNum" sz="quarter" idx="12"/>
          </p:nvPr>
        </p:nvSpPr>
        <p:spPr/>
        <p:txBody>
          <a:bodyPr/>
          <a:lstStyle/>
          <a:p>
            <a:fld id="{3A98EE3D-8CD1-4C3F-BD1C-C98C9596463C}" type="slidenum">
              <a:rPr lang="en-US" smtClean="0"/>
              <a:t>9</a:t>
            </a:fld>
            <a:endParaRPr lang="en-US" dirty="0"/>
          </a:p>
        </p:txBody>
      </p:sp>
      <p:sp>
        <p:nvSpPr>
          <p:cNvPr id="3" name="Footer Placeholder 2">
            <a:extLst>
              <a:ext uri="{FF2B5EF4-FFF2-40B4-BE49-F238E27FC236}">
                <a16:creationId xmlns:a16="http://schemas.microsoft.com/office/drawing/2014/main" id="{0D3DC5A1-BD73-45BF-90B6-A0A0DAF124DE}"/>
              </a:ext>
            </a:extLst>
          </p:cNvPr>
          <p:cNvSpPr>
            <a:spLocks noGrp="1"/>
          </p:cNvSpPr>
          <p:nvPr>
            <p:ph type="ftr" sz="quarter" idx="11"/>
          </p:nvPr>
        </p:nvSpPr>
        <p:spPr/>
        <p:txBody>
          <a:bodyPr/>
          <a:lstStyle/>
          <a:p>
            <a:pPr algn="l"/>
            <a:r>
              <a:rPr lang="en-US"/>
              <a:t>Teach a Course</a:t>
            </a:r>
            <a:endParaRPr lang="en-US" dirty="0"/>
          </a:p>
        </p:txBody>
      </p:sp>
      <p:sp>
        <p:nvSpPr>
          <p:cNvPr id="4" name="Title 3">
            <a:extLst>
              <a:ext uri="{FF2B5EF4-FFF2-40B4-BE49-F238E27FC236}">
                <a16:creationId xmlns:a16="http://schemas.microsoft.com/office/drawing/2014/main" id="{58DA183B-8F55-4235-B24F-078499685DD6}"/>
              </a:ext>
            </a:extLst>
          </p:cNvPr>
          <p:cNvSpPr>
            <a:spLocks noGrp="1"/>
          </p:cNvSpPr>
          <p:nvPr>
            <p:ph type="title"/>
          </p:nvPr>
        </p:nvSpPr>
        <p:spPr/>
        <p:txBody>
          <a:bodyPr/>
          <a:lstStyle/>
          <a:p>
            <a:r>
              <a:rPr lang="en-US" dirty="0"/>
              <a:t>Relevant TEKS, Cont. </a:t>
            </a:r>
          </a:p>
        </p:txBody>
      </p:sp>
      <p:sp>
        <p:nvSpPr>
          <p:cNvPr id="5" name="Content Placeholder 4">
            <a:extLst>
              <a:ext uri="{FF2B5EF4-FFF2-40B4-BE49-F238E27FC236}">
                <a16:creationId xmlns:a16="http://schemas.microsoft.com/office/drawing/2014/main" id="{F57693C5-39D2-4FFE-850A-D0C7DF77D9F4}"/>
              </a:ext>
            </a:extLst>
          </p:cNvPr>
          <p:cNvSpPr>
            <a:spLocks noGrp="1"/>
          </p:cNvSpPr>
          <p:nvPr>
            <p:ph idx="1"/>
          </p:nvPr>
        </p:nvSpPr>
        <p:spPr>
          <a:xfrm>
            <a:off x="581192" y="1828799"/>
            <a:ext cx="11029615" cy="4811697"/>
          </a:xfrm>
        </p:spPr>
        <p:txBody>
          <a:bodyPr anchor="t"/>
          <a:lstStyle/>
          <a:p>
            <a:pPr marL="0" marR="0" indent="0">
              <a:lnSpc>
                <a:spcPct val="107000"/>
              </a:lnSpc>
              <a:spcBef>
                <a:spcPts val="0"/>
              </a:spcBef>
              <a:spcAft>
                <a:spcPts val="0"/>
              </a:spcAft>
              <a:buNone/>
            </a:pPr>
            <a:r>
              <a:rPr lang="en-US" b="1" dirty="0">
                <a:latin typeface="Calibri" panose="020F0502020204030204" pitchFamily="34" charset="0"/>
                <a:ea typeface="Calibri" panose="020F0502020204030204" pitchFamily="34" charset="0"/>
                <a:cs typeface="Times New Roman" panose="02020603050405020304" pitchFamily="18" charset="0"/>
              </a:rPr>
              <a:t>113.41 High School, U.S. History 1877 to the Present</a:t>
            </a:r>
          </a:p>
          <a:p>
            <a:pPr marL="0" indent="0">
              <a:lnSpc>
                <a:spcPct val="107000"/>
              </a:lnSpc>
              <a:spcBef>
                <a:spcPts val="0"/>
              </a:spcBef>
              <a:spcAft>
                <a:spcPts val="0"/>
              </a:spcAft>
              <a:buNone/>
            </a:pPr>
            <a:r>
              <a:rPr lang="en-US" dirty="0">
                <a:latin typeface="Calibri" panose="020F0502020204030204" pitchFamily="34" charset="0"/>
                <a:ea typeface="Calibri" panose="020F0502020204030204" pitchFamily="34" charset="0"/>
                <a:cs typeface="Times New Roman" panose="02020603050405020304" pitchFamily="18" charset="0"/>
              </a:rPr>
              <a:t>(3) </a:t>
            </a:r>
            <a:r>
              <a:rPr lang="en-US" b="1" dirty="0">
                <a:latin typeface="Calibri" panose="020F0502020204030204" pitchFamily="34" charset="0"/>
                <a:ea typeface="Calibri" panose="020F0502020204030204" pitchFamily="34" charset="0"/>
                <a:cs typeface="Times New Roman" panose="02020603050405020304" pitchFamily="18" charset="0"/>
              </a:rPr>
              <a:t>History. </a:t>
            </a:r>
            <a:r>
              <a:rPr lang="en-US" dirty="0">
                <a:latin typeface="Calibri" panose="020F0502020204030204" pitchFamily="34" charset="0"/>
                <a:ea typeface="Calibri" panose="020F0502020204030204" pitchFamily="34" charset="0"/>
                <a:cs typeface="Times New Roman" panose="02020603050405020304" pitchFamily="18" charset="0"/>
              </a:rPr>
              <a:t>The student understands the political, economic, and social changes in the United States from 1877 to 1898. The student is expected to:</a:t>
            </a:r>
          </a:p>
          <a:p>
            <a:pPr marL="0" indent="0">
              <a:lnSpc>
                <a:spcPct val="107000"/>
              </a:lnSpc>
              <a:spcBef>
                <a:spcPts val="0"/>
              </a:spcBef>
              <a:spcAft>
                <a:spcPts val="0"/>
              </a:spcAft>
              <a:buNone/>
            </a:pPr>
            <a:r>
              <a:rPr lang="en-US" dirty="0">
                <a:latin typeface="Calibri" panose="020F0502020204030204" pitchFamily="34" charset="0"/>
                <a:ea typeface="Calibri" panose="020F0502020204030204" pitchFamily="34" charset="0"/>
                <a:cs typeface="Times New Roman" panose="02020603050405020304" pitchFamily="18" charset="0"/>
              </a:rPr>
              <a:t>(B) analyze economic issues such as industrialization, the growth of railroads, the growth of labor unions, farm issues, the cattle industry boom, the growth of entrepreneurship, and the pros and cons of big business; and</a:t>
            </a:r>
          </a:p>
          <a:p>
            <a:pPr marL="0" indent="0">
              <a:lnSpc>
                <a:spcPct val="107000"/>
              </a:lnSpc>
              <a:spcBef>
                <a:spcPts val="0"/>
              </a:spcBef>
              <a:spcAft>
                <a:spcPts val="0"/>
              </a:spcAft>
              <a:buNone/>
            </a:pPr>
            <a:r>
              <a:rPr lang="en-US" dirty="0">
                <a:latin typeface="Calibri" panose="020F0502020204030204" pitchFamily="34" charset="0"/>
                <a:ea typeface="Calibri" panose="020F0502020204030204" pitchFamily="34" charset="0"/>
                <a:cs typeface="Times New Roman" panose="02020603050405020304" pitchFamily="18" charset="0"/>
              </a:rPr>
              <a:t>(C) analyze social issues affecting women, minorities, children, immigrants, and urbanization.</a:t>
            </a:r>
          </a:p>
          <a:p>
            <a:pPr marL="0" indent="0">
              <a:lnSpc>
                <a:spcPct val="107000"/>
              </a:lnSpc>
              <a:spcBef>
                <a:spcPts val="0"/>
              </a:spcBef>
              <a:spcAft>
                <a:spcPts val="0"/>
              </a:spcAft>
              <a:buNone/>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0"/>
              </a:spcAft>
              <a:buNone/>
            </a:pPr>
            <a:r>
              <a:rPr lang="en-US" dirty="0">
                <a:latin typeface="Calibri" panose="020F0502020204030204" pitchFamily="34" charset="0"/>
                <a:ea typeface="Calibri" panose="020F0502020204030204" pitchFamily="34" charset="0"/>
                <a:cs typeface="Times New Roman" panose="02020603050405020304" pitchFamily="18" charset="0"/>
              </a:rPr>
              <a:t>(25) </a:t>
            </a:r>
            <a:r>
              <a:rPr lang="en-US" b="1" dirty="0">
                <a:latin typeface="Calibri" panose="020F0502020204030204" pitchFamily="34" charset="0"/>
                <a:ea typeface="Calibri" panose="020F0502020204030204" pitchFamily="34" charset="0"/>
                <a:cs typeface="Times New Roman" panose="02020603050405020304" pitchFamily="18" charset="0"/>
              </a:rPr>
              <a:t>Culture</a:t>
            </a:r>
            <a:r>
              <a:rPr lang="en-US" dirty="0">
                <a:latin typeface="Calibri" panose="020F0502020204030204" pitchFamily="34" charset="0"/>
                <a:ea typeface="Calibri" panose="020F0502020204030204" pitchFamily="34" charset="0"/>
                <a:cs typeface="Times New Roman" panose="02020603050405020304" pitchFamily="18" charset="0"/>
              </a:rPr>
              <a:t>. The student understands how people from various groups contribute to our national identity. The student is expected to: </a:t>
            </a:r>
          </a:p>
          <a:p>
            <a:pPr marL="0" marR="0" indent="0">
              <a:lnSpc>
                <a:spcPct val="107000"/>
              </a:lnSpc>
              <a:spcBef>
                <a:spcPts val="0"/>
              </a:spcBef>
              <a:spcAft>
                <a:spcPts val="0"/>
              </a:spcAft>
              <a:buNone/>
            </a:pPr>
            <a:r>
              <a:rPr lang="en-US" dirty="0">
                <a:latin typeface="Calibri" panose="020F0502020204030204" pitchFamily="34" charset="0"/>
                <a:ea typeface="Calibri" panose="020F0502020204030204" pitchFamily="34" charset="0"/>
                <a:cs typeface="Times New Roman" panose="02020603050405020304" pitchFamily="18" charset="0"/>
              </a:rPr>
              <a:t>(A) explain actions taken by people to expand economic opportunities and political rights for racial, ethnic, gender, and religious groups in American society; </a:t>
            </a:r>
          </a:p>
          <a:p>
            <a:pPr marL="0" marR="0" indent="0">
              <a:lnSpc>
                <a:spcPct val="107000"/>
              </a:lnSpc>
              <a:spcBef>
                <a:spcPts val="0"/>
              </a:spcBef>
              <a:spcAft>
                <a:spcPts val="0"/>
              </a:spcAft>
              <a:buNone/>
            </a:pPr>
            <a:r>
              <a:rPr lang="en-US" dirty="0">
                <a:latin typeface="Calibri" panose="020F0502020204030204" pitchFamily="34" charset="0"/>
                <a:ea typeface="Calibri" panose="020F0502020204030204" pitchFamily="34" charset="0"/>
                <a:cs typeface="Times New Roman" panose="02020603050405020304" pitchFamily="18" charset="0"/>
              </a:rPr>
              <a:t>(C) explain how the contributions of people of various racial, ethnic, gender, and religious groups shape American society; and </a:t>
            </a:r>
          </a:p>
          <a:p>
            <a:pPr marL="0" marR="0" indent="0">
              <a:lnSpc>
                <a:spcPct val="107000"/>
              </a:lnSpc>
              <a:spcBef>
                <a:spcPts val="0"/>
              </a:spcBef>
              <a:spcAft>
                <a:spcPts val="0"/>
              </a:spcAft>
              <a:buNone/>
            </a:pPr>
            <a:r>
              <a:rPr lang="en-US" dirty="0">
                <a:latin typeface="Calibri" panose="020F0502020204030204" pitchFamily="34" charset="0"/>
                <a:ea typeface="Calibri" panose="020F0502020204030204" pitchFamily="34" charset="0"/>
                <a:cs typeface="Times New Roman" panose="02020603050405020304" pitchFamily="18" charset="0"/>
              </a:rPr>
              <a:t>(D) identify the contributions of women such as Jovita </a:t>
            </a:r>
            <a:r>
              <a:rPr lang="en-US" dirty="0" err="1">
                <a:latin typeface="Calibri" panose="020F0502020204030204" pitchFamily="34" charset="0"/>
                <a:ea typeface="Calibri" panose="020F0502020204030204" pitchFamily="34" charset="0"/>
                <a:cs typeface="Times New Roman" panose="02020603050405020304" pitchFamily="18" charset="0"/>
              </a:rPr>
              <a:t>Idar</a:t>
            </a:r>
            <a:r>
              <a:rPr lang="en-US" dirty="0">
                <a:latin typeface="Calibri" panose="020F0502020204030204" pitchFamily="34" charset="0"/>
                <a:ea typeface="Calibri" panose="020F0502020204030204" pitchFamily="34" charset="0"/>
                <a:cs typeface="Times New Roman" panose="02020603050405020304" pitchFamily="18" charset="0"/>
              </a:rPr>
              <a:t>, Sara Estella Ramirez, Emma </a:t>
            </a:r>
            <a:r>
              <a:rPr lang="en-US" dirty="0" err="1">
                <a:latin typeface="Calibri" panose="020F0502020204030204" pitchFamily="34" charset="0"/>
                <a:ea typeface="Calibri" panose="020F0502020204030204" pitchFamily="34" charset="0"/>
                <a:cs typeface="Times New Roman" panose="02020603050405020304" pitchFamily="18" charset="0"/>
              </a:rPr>
              <a:t>Tenayuca</a:t>
            </a:r>
            <a:r>
              <a:rPr lang="en-US" dirty="0">
                <a:latin typeface="Calibri" panose="020F0502020204030204" pitchFamily="34" charset="0"/>
                <a:ea typeface="Calibri" panose="020F0502020204030204" pitchFamily="34" charset="0"/>
                <a:cs typeface="Times New Roman" panose="02020603050405020304" pitchFamily="18" charset="0"/>
              </a:rPr>
              <a:t>, and other Mexican and Mexican American women</a:t>
            </a:r>
          </a:p>
          <a:p>
            <a:pPr marL="0" marR="0" indent="0">
              <a:lnSpc>
                <a:spcPct val="107000"/>
              </a:lnSpc>
              <a:spcBef>
                <a:spcPts val="0"/>
              </a:spcBef>
              <a:spcAft>
                <a:spcPts val="0"/>
              </a:spcAft>
              <a:buNone/>
            </a:pP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0"/>
              </a:spcAft>
              <a:buNone/>
            </a:pPr>
            <a:endParaRPr lang="en-US" sz="16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827310210"/>
      </p:ext>
    </p:extLst>
  </p:cSld>
  <p:clrMapOvr>
    <a:masterClrMapping/>
  </p:clrMapOvr>
</p:sld>
</file>

<file path=ppt/theme/theme1.xml><?xml version="1.0" encoding="utf-8"?>
<a:theme xmlns:a="http://schemas.openxmlformats.org/drawingml/2006/main" name="DividendVTI">
  <a:themeElements>
    <a:clrScheme name="">
      <a:dk1>
        <a:srgbClr val="000000"/>
      </a:dk1>
      <a:lt1>
        <a:srgbClr val="FFFFFF"/>
      </a:lt1>
      <a:dk2>
        <a:srgbClr val="242F41"/>
      </a:dk2>
      <a:lt2>
        <a:srgbClr val="E2E6E8"/>
      </a:lt2>
      <a:accent1>
        <a:srgbClr val="CE7242"/>
      </a:accent1>
      <a:accent2>
        <a:srgbClr val="BC303B"/>
      </a:accent2>
      <a:accent3>
        <a:srgbClr val="CE4287"/>
      </a:accent3>
      <a:accent4>
        <a:srgbClr val="BC30AF"/>
      </a:accent4>
      <a:accent5>
        <a:srgbClr val="A042CE"/>
      </a:accent5>
      <a:accent6>
        <a:srgbClr val="6444C2"/>
      </a:accent6>
      <a:hlink>
        <a:srgbClr val="3B8AB3"/>
      </a:hlink>
      <a:folHlink>
        <a:srgbClr val="7F7F7F"/>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Classic-Corporate_Teach a Course_03_MO - v4.pptx" id="{D5AEBA98-7BE2-4600-B726-C10F88B0D5DD}" vid="{80972332-D852-4500-B88A-BEF94A57E0E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fa6e671f1cd7e4d96ff9652be322dd5e">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4e2496f70b101db0b8013f30a071bbf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1225D5A-3A69-457C-B7D4-425712F5D40F}">
  <ds:schemaRefs>
    <ds:schemaRef ds:uri="http://schemas.microsoft.com/sharepoint/v3/contenttype/forms"/>
  </ds:schemaRefs>
</ds:datastoreItem>
</file>

<file path=customXml/itemProps2.xml><?xml version="1.0" encoding="utf-8"?>
<ds:datastoreItem xmlns:ds="http://schemas.openxmlformats.org/officeDocument/2006/customXml" ds:itemID="{30AD4E0F-D5B9-4E85-A9F9-55FB534FCA93}">
  <ds:schemaRefs>
    <ds:schemaRef ds:uri="http://www.w3.org/XML/1998/namespace"/>
    <ds:schemaRef ds:uri="71af3243-3dd4-4a8d-8c0d-dd76da1f02a5"/>
    <ds:schemaRef ds:uri="http://schemas.openxmlformats.org/package/2006/metadata/core-properties"/>
    <ds:schemaRef ds:uri="http://purl.org/dc/terms/"/>
    <ds:schemaRef ds:uri="http://purl.org/dc/elements/1.1/"/>
    <ds:schemaRef ds:uri="http://purl.org/dc/dcmitype/"/>
    <ds:schemaRef ds:uri="http://schemas.microsoft.com/office/2006/documentManagement/types"/>
    <ds:schemaRef ds:uri="http://schemas.microsoft.com/office/infopath/2007/PartnerControls"/>
    <ds:schemaRef ds:uri="16c05727-aa75-4e4a-9b5f-8a80a1165891"/>
    <ds:schemaRef ds:uri="http://schemas.microsoft.com/office/2006/metadata/properties"/>
  </ds:schemaRefs>
</ds:datastoreItem>
</file>

<file path=customXml/itemProps3.xml><?xml version="1.0" encoding="utf-8"?>
<ds:datastoreItem xmlns:ds="http://schemas.openxmlformats.org/officeDocument/2006/customXml" ds:itemID="{70E7F611-2872-4820-B95F-32B269E9AD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Classic corporate teach a course</Template>
  <TotalTime>0</TotalTime>
  <Words>1724</Words>
  <Application>Microsoft Office PowerPoint</Application>
  <PresentationFormat>Widescreen</PresentationFormat>
  <Paragraphs>161</Paragraphs>
  <Slides>17</Slides>
  <Notes>4</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DividendVTI</vt:lpstr>
      <vt:lpstr>Planning our lessons</vt:lpstr>
      <vt:lpstr>Prep Work for Planning</vt:lpstr>
      <vt:lpstr>Example TEKS  group activity with analysis </vt:lpstr>
      <vt:lpstr>Relevant TEKS where this content can be delivered</vt:lpstr>
      <vt:lpstr>Relevant TEKS, cont.</vt:lpstr>
      <vt:lpstr>Relevant TEKS, cont., </vt:lpstr>
      <vt:lpstr>Relevant TEKS, cont. </vt:lpstr>
      <vt:lpstr>Relevant TEKS, Cont. </vt:lpstr>
      <vt:lpstr>Relevant TEKS, Cont. </vt:lpstr>
      <vt:lpstr>RELEVANT TEKS, CONT. </vt:lpstr>
      <vt:lpstr>Content lesson</vt:lpstr>
      <vt:lpstr>Part 1: Brainstorm</vt:lpstr>
      <vt:lpstr>Example of content from Dr. Hernandez’s presentation</vt:lpstr>
      <vt:lpstr>What are examples of Culturally relevant Content &amp; Pedagogy ?</vt:lpstr>
      <vt:lpstr>Culturally relevant Content &amp; Pedagogy </vt:lpstr>
      <vt:lpstr>Design:  Think about one lesson you can create based on content from this workshop and students’ funds of knowledge.</vt:lpstr>
      <vt:lpstr>Deliver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Planning our lessons</dc:title>
  <dc:creator/>
  <cp:lastModifiedBy/>
  <cp:revision>2</cp:revision>
  <dcterms:created xsi:type="dcterms:W3CDTF">2020-05-01T18:38:56Z</dcterms:created>
  <dcterms:modified xsi:type="dcterms:W3CDTF">2021-09-02T14:49:17Z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